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82" r:id="rId5"/>
    <p:sldMasterId id="2147483683" r:id="rId6"/>
    <p:sldMasterId id="2147483684"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Lst>
  <p:sldSz cy="6858000" cx="9144000"/>
  <p:notesSz cx="6858000" cy="9144000"/>
  <p:embeddedFontLst>
    <p:embeddedFont>
      <p:font typeface="Helvetica Neue"/>
      <p:regular r:id="rId25"/>
      <p:bold r:id="rId26"/>
      <p:italic r:id="rId27"/>
      <p:boldItalic r:id="rId2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518">
          <p15:clr>
            <a:srgbClr val="A4A3A4"/>
          </p15:clr>
        </p15:guide>
        <p15:guide id="2" pos="5242">
          <p15:clr>
            <a:srgbClr val="A4A3A4"/>
          </p15:clr>
        </p15:guide>
        <p15:guide id="3" orient="horz" pos="864">
          <p15:clr>
            <a:srgbClr val="A4A3A4"/>
          </p15:clr>
        </p15:guide>
        <p15:guide id="4" orient="horz" pos="403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tableStyles.xml><?xml version="1.0" encoding="utf-8"?>
<a:tblStyleLst xmlns:a="http://schemas.openxmlformats.org/drawingml/2006/main" xmlns:r="http://schemas.openxmlformats.org/officeDocument/2006/relationships" def="{A391F5CF-1CA8-46B9-96D7-02BED057D3AE}">
  <a:tblStyle styleId="{A391F5CF-1CA8-46B9-96D7-02BED057D3AE}" styleName="Table_0">
    <a:wholeTbl>
      <a:tcTxStyle b="off" i="off">
        <a:font>
          <a:latin typeface="Arial"/>
          <a:ea typeface="Arial"/>
          <a:cs typeface="Arial"/>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E8ECF4"/>
          </a:solidFill>
        </a:fill>
      </a:tcStyle>
    </a:wholeTbl>
    <a:band1H>
      <a:tcTxStyle/>
      <a:tcStyle>
        <a:fill>
          <a:solidFill>
            <a:srgbClr val="CFD7E7"/>
          </a:solidFill>
        </a:fill>
      </a:tcStyle>
    </a:band1H>
    <a:band2H>
      <a:tcTxStyle/>
    </a:band2H>
    <a:band1V>
      <a:tcTxStyle/>
      <a:tcStyle>
        <a:fill>
          <a:solidFill>
            <a:srgbClr val="CFD7E7"/>
          </a:solidFill>
        </a:fill>
      </a:tcStyle>
    </a:band1V>
    <a:band2V>
      <a:tcTxStyle/>
    </a:band2V>
    <a:lastCol>
      <a:tcTxStyle b="on" i="off">
        <a:font>
          <a:latin typeface="Arial"/>
          <a:ea typeface="Arial"/>
          <a:cs typeface="Arial"/>
        </a:font>
        <a:schemeClr val="lt1"/>
      </a:tcTxStyle>
      <a:tcStyle>
        <a:fill>
          <a:solidFill>
            <a:schemeClr val="accent1"/>
          </a:solidFill>
        </a:fill>
      </a:tcStyle>
    </a:lastCol>
    <a:firstCol>
      <a:tcTxStyle b="on" i="off">
        <a:font>
          <a:latin typeface="Arial"/>
          <a:ea typeface="Arial"/>
          <a:cs typeface="Arial"/>
        </a:font>
        <a:schemeClr val="lt1"/>
      </a:tcTxStyle>
      <a:tcStyle>
        <a:fill>
          <a:solidFill>
            <a:schemeClr val="accent1"/>
          </a:solidFill>
        </a:fill>
      </a:tcStyle>
    </a:firstCol>
    <a:lastRow>
      <a:tcTxStyle b="on" i="off">
        <a:font>
          <a:latin typeface="Arial"/>
          <a:ea typeface="Arial"/>
          <a:cs typeface="Arial"/>
        </a:font>
        <a:schemeClr val="lt1"/>
      </a:tcTxStyle>
      <a:tcStyle>
        <a:tcBdr>
          <a:top>
            <a:ln cap="flat" cmpd="sng" w="38100">
              <a:solidFill>
                <a:schemeClr val="lt1"/>
              </a:solidFill>
              <a:prstDash val="solid"/>
              <a:round/>
              <a:headEnd len="sm" w="sm" type="none"/>
              <a:tailEnd len="sm" w="sm" type="none"/>
            </a:ln>
          </a:top>
        </a:tcBdr>
        <a:fill>
          <a:solidFill>
            <a:schemeClr val="accent1"/>
          </a:solidFill>
        </a:fill>
      </a:tcStyle>
    </a:lastRow>
    <a:seCell>
      <a:tcTxStyle/>
    </a:seCell>
    <a:swCell>
      <a:tcTxStyle/>
    </a:swCell>
    <a:firstRow>
      <a:tcTxStyle b="on" i="off">
        <a:font>
          <a:latin typeface="Arial"/>
          <a:ea typeface="Arial"/>
          <a:cs typeface="Arial"/>
        </a:font>
        <a:schemeClr val="lt1"/>
      </a:tcTxStyle>
      <a:tcStyle>
        <a:tcBdr>
          <a:bottom>
            <a:ln cap="flat" cmpd="sng" w="38100">
              <a:solidFill>
                <a:schemeClr val="lt1"/>
              </a:solidFill>
              <a:prstDash val="solid"/>
              <a:round/>
              <a:headEnd len="sm" w="sm" type="none"/>
              <a:tailEnd len="sm" w="sm" type="none"/>
            </a:ln>
          </a:bottom>
        </a:tcBdr>
        <a:fill>
          <a:solidFill>
            <a:schemeClr val="accent1"/>
          </a:solidFill>
        </a:fill>
      </a:tc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518"/>
        <p:guide pos="5242"/>
        <p:guide pos="864" orient="horz"/>
        <p:guide pos="4032" orient="horz"/>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2.xml"/><Relationship Id="rId22" Type="http://schemas.openxmlformats.org/officeDocument/2006/relationships/slide" Target="slides/slide14.xml"/><Relationship Id="rId21" Type="http://schemas.openxmlformats.org/officeDocument/2006/relationships/slide" Target="slides/slide13.xml"/><Relationship Id="rId24" Type="http://schemas.openxmlformats.org/officeDocument/2006/relationships/slide" Target="slides/slide16.xml"/><Relationship Id="rId23" Type="http://schemas.openxmlformats.org/officeDocument/2006/relationships/slide" Target="slides/slide15.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1.xml"/><Relationship Id="rId26" Type="http://schemas.openxmlformats.org/officeDocument/2006/relationships/font" Target="fonts/HelveticaNeue-bold.fntdata"/><Relationship Id="rId25" Type="http://schemas.openxmlformats.org/officeDocument/2006/relationships/font" Target="fonts/HelveticaNeue-regular.fntdata"/><Relationship Id="rId28" Type="http://schemas.openxmlformats.org/officeDocument/2006/relationships/font" Target="fonts/HelveticaNeue-boldItalic.fntdata"/><Relationship Id="rId27" Type="http://schemas.openxmlformats.org/officeDocument/2006/relationships/font" Target="fonts/HelveticaNeue-italic.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slideMaster" Target="slideMasters/slideMaster3.xml"/><Relationship Id="rId8" Type="http://schemas.openxmlformats.org/officeDocument/2006/relationships/notesMaster" Target="notesMasters/notesMaster1.xml"/><Relationship Id="rId11" Type="http://schemas.openxmlformats.org/officeDocument/2006/relationships/slide" Target="slides/slide3.xml"/><Relationship Id="rId10" Type="http://schemas.openxmlformats.org/officeDocument/2006/relationships/slide" Target="slides/slide2.xml"/><Relationship Id="rId13" Type="http://schemas.openxmlformats.org/officeDocument/2006/relationships/slide" Target="slides/slide5.xml"/><Relationship Id="rId12" Type="http://schemas.openxmlformats.org/officeDocument/2006/relationships/slide" Target="slides/slide4.xml"/><Relationship Id="rId15" Type="http://schemas.openxmlformats.org/officeDocument/2006/relationships/slide" Target="slides/slide7.xml"/><Relationship Id="rId14" Type="http://schemas.openxmlformats.org/officeDocument/2006/relationships/slide" Target="slides/slide6.xml"/><Relationship Id="rId17" Type="http://schemas.openxmlformats.org/officeDocument/2006/relationships/slide" Target="slides/slide9.xml"/><Relationship Id="rId16" Type="http://schemas.openxmlformats.org/officeDocument/2006/relationships/slide" Target="slides/slide8.xml"/><Relationship Id="rId19" Type="http://schemas.openxmlformats.org/officeDocument/2006/relationships/slide" Target="slides/slide11.xml"/><Relationship Id="rId18"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Shape 3"/>
          <p:cNvSpPr/>
          <p:nvPr>
            <p:ph idx="2" type="sldImg"/>
          </p:nvPr>
        </p:nvSpPr>
        <p:spPr>
          <a:xfrm>
            <a:off x="1143309"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Shape 4"/>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1" name="Shape 151"/>
        <p:cNvGrpSpPr/>
        <p:nvPr/>
      </p:nvGrpSpPr>
      <p:grpSpPr>
        <a:xfrm>
          <a:off x="0" y="0"/>
          <a:ext cx="0" cy="0"/>
          <a:chOff x="0" y="0"/>
          <a:chExt cx="0" cy="0"/>
        </a:xfrm>
      </p:grpSpPr>
      <p:sp>
        <p:nvSpPr>
          <p:cNvPr id="152" name="Shape 15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3" name="Shape 153"/>
          <p:cNvSpPr txBox="1"/>
          <p:nvPr>
            <p:ph idx="1" type="body"/>
          </p:nvPr>
        </p:nvSpPr>
        <p:spPr>
          <a:xfrm>
            <a:off x="685784" y="4343396"/>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1" name="Shape 221"/>
        <p:cNvGrpSpPr/>
        <p:nvPr/>
      </p:nvGrpSpPr>
      <p:grpSpPr>
        <a:xfrm>
          <a:off x="0" y="0"/>
          <a:ext cx="0" cy="0"/>
          <a:chOff x="0" y="0"/>
          <a:chExt cx="0" cy="0"/>
        </a:xfrm>
      </p:grpSpPr>
      <p:sp>
        <p:nvSpPr>
          <p:cNvPr id="222" name="Shape 22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23" name="Shape 223"/>
          <p:cNvSpPr txBox="1"/>
          <p:nvPr>
            <p:ph idx="1" type="body"/>
          </p:nvPr>
        </p:nvSpPr>
        <p:spPr>
          <a:xfrm>
            <a:off x="685784" y="4343396"/>
            <a:ext cx="5486400" cy="41148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Clr>
                <a:schemeClr val="dk1"/>
              </a:buClr>
              <a:buSzPts val="1100"/>
              <a:buFont typeface="Arial"/>
              <a:buNone/>
            </a:pPr>
            <a:r>
              <a:rPr b="1" lang="en" sz="1800">
                <a:solidFill>
                  <a:schemeClr val="dk1"/>
                </a:solidFill>
                <a:latin typeface="Helvetica Neue"/>
                <a:ea typeface="Helvetica Neue"/>
                <a:cs typeface="Helvetica Neue"/>
                <a:sym typeface="Helvetica Neue"/>
              </a:rPr>
              <a:t>Challenge 1</a:t>
            </a:r>
            <a:r>
              <a:rPr lang="en" sz="1800">
                <a:solidFill>
                  <a:schemeClr val="dk1"/>
                </a:solidFill>
                <a:latin typeface="Helvetica Neue"/>
                <a:ea typeface="Helvetica Neue"/>
                <a:cs typeface="Helvetica Neue"/>
                <a:sym typeface="Helvetica Neue"/>
              </a:rPr>
              <a:t> - </a:t>
            </a:r>
            <a:r>
              <a:rPr i="1" lang="en" sz="1000">
                <a:solidFill>
                  <a:schemeClr val="dk1"/>
                </a:solidFill>
                <a:latin typeface="Helvetica Neue"/>
                <a:ea typeface="Helvetica Neue"/>
                <a:cs typeface="Helvetica Neue"/>
                <a:sym typeface="Helvetica Neue"/>
              </a:rPr>
              <a:t>Make the system into a guitar.</a:t>
            </a:r>
            <a:endParaRPr sz="1800">
              <a:solidFill>
                <a:schemeClr val="dk1"/>
              </a:solidFill>
              <a:latin typeface="Helvetica Neue"/>
              <a:ea typeface="Helvetica Neue"/>
              <a:cs typeface="Helvetica Neue"/>
              <a:sym typeface="Helvetica Neue"/>
            </a:endParaRPr>
          </a:p>
          <a:p>
            <a:pPr indent="0" lvl="0" marL="0" rtl="0">
              <a:spcBef>
                <a:spcPts val="0"/>
              </a:spcBef>
              <a:spcAft>
                <a:spcPts val="0"/>
              </a:spcAft>
              <a:buClr>
                <a:schemeClr val="dk1"/>
              </a:buClr>
              <a:buSzPts val="1100"/>
              <a:buFont typeface="Arial"/>
              <a:buNone/>
            </a:pPr>
            <a:r>
              <a:rPr b="1" lang="en" sz="1800">
                <a:solidFill>
                  <a:schemeClr val="dk1"/>
                </a:solidFill>
                <a:latin typeface="Helvetica Neue"/>
                <a:ea typeface="Helvetica Neue"/>
                <a:cs typeface="Helvetica Neue"/>
                <a:sym typeface="Helvetica Neue"/>
              </a:rPr>
              <a:t>Time: </a:t>
            </a:r>
            <a:r>
              <a:rPr lang="en" sz="1800">
                <a:solidFill>
                  <a:schemeClr val="dk1"/>
                </a:solidFill>
                <a:latin typeface="Helvetica Neue"/>
                <a:ea typeface="Helvetica Neue"/>
                <a:cs typeface="Helvetica Neue"/>
                <a:sym typeface="Helvetica Neue"/>
              </a:rPr>
              <a:t>5 minutes</a:t>
            </a:r>
            <a:endParaRPr i="1" sz="1800">
              <a:solidFill>
                <a:schemeClr val="dk1"/>
              </a:solidFill>
              <a:latin typeface="Helvetica Neue"/>
              <a:ea typeface="Helvetica Neue"/>
              <a:cs typeface="Helvetica Neue"/>
              <a:sym typeface="Helvetica Neue"/>
            </a:endParaRPr>
          </a:p>
          <a:p>
            <a:pPr indent="0" lvl="0" marL="0" rtl="0">
              <a:spcBef>
                <a:spcPts val="0"/>
              </a:spcBef>
              <a:spcAft>
                <a:spcPts val="0"/>
              </a:spcAft>
              <a:buClr>
                <a:srgbClr val="000000"/>
              </a:buClr>
              <a:buSzPts val="1100"/>
              <a:buFont typeface="Arial"/>
              <a:buNone/>
            </a:pPr>
            <a:r>
              <a:rPr b="1" i="1" lang="en" sz="1800">
                <a:latin typeface="Helvetica Neue"/>
                <a:ea typeface="Helvetica Neue"/>
                <a:cs typeface="Helvetica Neue"/>
                <a:sym typeface="Helvetica Neue"/>
              </a:rPr>
              <a:t>Step 1.</a:t>
            </a:r>
            <a:r>
              <a:rPr i="1" lang="en" sz="1800">
                <a:latin typeface="Helvetica Neue"/>
                <a:ea typeface="Helvetica Neue"/>
                <a:cs typeface="Helvetica Neue"/>
                <a:sym typeface="Helvetica Neue"/>
              </a:rPr>
              <a:t> </a:t>
            </a:r>
            <a:r>
              <a:rPr lang="en" sz="900">
                <a:solidFill>
                  <a:schemeClr val="dk1"/>
                </a:solidFill>
                <a:latin typeface="Helvetica Neue"/>
                <a:ea typeface="Helvetica Neue"/>
                <a:cs typeface="Helvetica Neue"/>
                <a:sym typeface="Helvetica Neue"/>
              </a:rPr>
              <a:t>This can be a separate Arts lesson if you prefer, with students hunting for guitar shapes online, downloading them and cutting them from card which they then decorate</a:t>
            </a:r>
            <a:endParaRPr i="1" sz="1800">
              <a:latin typeface="Helvetica Neue"/>
              <a:ea typeface="Helvetica Neue"/>
              <a:cs typeface="Helvetica Neue"/>
              <a:sym typeface="Helvetica Neue"/>
            </a:endParaRPr>
          </a:p>
          <a:p>
            <a:pPr indent="0" lvl="0" marL="0" rtl="0">
              <a:spcBef>
                <a:spcPts val="0"/>
              </a:spcBef>
              <a:spcAft>
                <a:spcPts val="0"/>
              </a:spcAft>
              <a:buClr>
                <a:srgbClr val="000000"/>
              </a:buClr>
              <a:buSzPts val="1100"/>
              <a:buFont typeface="Arial"/>
              <a:buNone/>
            </a:pPr>
            <a:r>
              <a:rPr b="1" i="1" lang="en" sz="1800">
                <a:latin typeface="Helvetica Neue"/>
                <a:ea typeface="Helvetica Neue"/>
                <a:cs typeface="Helvetica Neue"/>
                <a:sym typeface="Helvetica Neue"/>
              </a:rPr>
              <a:t>Step 2.</a:t>
            </a:r>
            <a:r>
              <a:rPr i="1" lang="en" sz="1800">
                <a:latin typeface="Helvetica Neue"/>
                <a:ea typeface="Helvetica Neue"/>
                <a:cs typeface="Helvetica Neue"/>
                <a:sym typeface="Helvetica Neue"/>
              </a:rPr>
              <a:t> </a:t>
            </a:r>
            <a:r>
              <a:rPr lang="en" sz="900">
                <a:solidFill>
                  <a:schemeClr val="dk1"/>
                </a:solidFill>
                <a:latin typeface="Helvetica Neue"/>
                <a:ea typeface="Helvetica Neue"/>
                <a:cs typeface="Helvetica Neue"/>
                <a:sym typeface="Helvetica Neue"/>
              </a:rPr>
              <a:t>The button is more fun as we can mount it on the guitar and 'play' it in a more realistic fashion. If you students do not have a button they can use a Light Sensor (as a Button) and another Sensor (as a Sensor) to vary the pitch, but this will be more tricky to play</a:t>
            </a:r>
            <a:endParaRPr i="1" sz="1800">
              <a:latin typeface="Helvetica Neue"/>
              <a:ea typeface="Helvetica Neue"/>
              <a:cs typeface="Helvetica Neue"/>
              <a:sym typeface="Helvetica Neue"/>
            </a:endParaRPr>
          </a:p>
          <a:p>
            <a:pPr indent="0" lvl="0" marL="0" rtl="0">
              <a:spcBef>
                <a:spcPts val="0"/>
              </a:spcBef>
              <a:spcAft>
                <a:spcPts val="0"/>
              </a:spcAft>
              <a:buClr>
                <a:srgbClr val="000000"/>
              </a:buClr>
              <a:buSzPts val="1100"/>
              <a:buFont typeface="Arial"/>
              <a:buNone/>
            </a:pPr>
            <a:r>
              <a:rPr b="1" i="1" lang="en" sz="1800">
                <a:latin typeface="Helvetica Neue"/>
                <a:ea typeface="Helvetica Neue"/>
                <a:cs typeface="Helvetica Neue"/>
                <a:sym typeface="Helvetica Neue"/>
              </a:rPr>
              <a:t>Step 3.</a:t>
            </a:r>
            <a:r>
              <a:rPr i="1" lang="en" sz="1800">
                <a:latin typeface="Helvetica Neue"/>
                <a:ea typeface="Helvetica Neue"/>
                <a:cs typeface="Helvetica Neue"/>
                <a:sym typeface="Helvetica Neue"/>
              </a:rPr>
              <a:t> T says… </a:t>
            </a:r>
            <a:r>
              <a:rPr i="1" lang="en" sz="900">
                <a:solidFill>
                  <a:schemeClr val="dk1"/>
                </a:solidFill>
                <a:latin typeface="Helvetica Neue"/>
                <a:ea typeface="Helvetica Neue"/>
                <a:cs typeface="Helvetica Neue"/>
                <a:sym typeface="Helvetica Neue"/>
              </a:rPr>
              <a:t>The Button make the string sound so it is the same as the finger or hand plucking the string. Therefore it should be in the centre of the body of the guitar</a:t>
            </a:r>
            <a:endParaRPr i="1" sz="900">
              <a:solidFill>
                <a:schemeClr val="dk1"/>
              </a:solidFill>
              <a:latin typeface="Helvetica Neue"/>
              <a:ea typeface="Helvetica Neue"/>
              <a:cs typeface="Helvetica Neue"/>
              <a:sym typeface="Helvetica Neue"/>
            </a:endParaRPr>
          </a:p>
          <a:p>
            <a:pPr indent="0" lvl="0" marL="0" rtl="0">
              <a:spcBef>
                <a:spcPts val="0"/>
              </a:spcBef>
              <a:spcAft>
                <a:spcPts val="0"/>
              </a:spcAft>
              <a:buClr>
                <a:schemeClr val="dk1"/>
              </a:buClr>
              <a:buSzPts val="1100"/>
              <a:buFont typeface="Arial"/>
              <a:buNone/>
            </a:pPr>
            <a:r>
              <a:t/>
            </a:r>
            <a:endParaRPr i="1" sz="900">
              <a:solidFill>
                <a:schemeClr val="dk1"/>
              </a:solidFill>
              <a:latin typeface="Helvetica Neue"/>
              <a:ea typeface="Helvetica Neue"/>
              <a:cs typeface="Helvetica Neue"/>
              <a:sym typeface="Helvetica Neue"/>
            </a:endParaRPr>
          </a:p>
          <a:p>
            <a:pPr indent="0" lvl="0" marL="0" rtl="0">
              <a:spcBef>
                <a:spcPts val="0"/>
              </a:spcBef>
              <a:spcAft>
                <a:spcPts val="0"/>
              </a:spcAft>
              <a:buClr>
                <a:schemeClr val="dk1"/>
              </a:buClr>
              <a:buSzPts val="1100"/>
              <a:buFont typeface="Arial"/>
              <a:buNone/>
            </a:pPr>
            <a:r>
              <a:rPr i="1" lang="en" sz="900">
                <a:solidFill>
                  <a:schemeClr val="dk1"/>
                </a:solidFill>
                <a:latin typeface="Helvetica Neue"/>
                <a:ea typeface="Helvetica Neue"/>
                <a:cs typeface="Helvetica Neue"/>
                <a:sym typeface="Helvetica Neue"/>
              </a:rPr>
              <a:t>The slider modifies the pitch of the string and therefore is the same as the fingers of the left hand pressing the string on the fretboard. Therefore it should go on the neck of the guitar</a:t>
            </a:r>
            <a:endParaRPr i="1" sz="900">
              <a:solidFill>
                <a:schemeClr val="dk1"/>
              </a:solidFill>
              <a:latin typeface="Helvetica Neue"/>
              <a:ea typeface="Helvetica Neue"/>
              <a:cs typeface="Helvetica Neue"/>
              <a:sym typeface="Helvetica Neue"/>
            </a:endParaRPr>
          </a:p>
          <a:p>
            <a:pPr indent="0" lvl="0" marL="0" rtl="0">
              <a:spcBef>
                <a:spcPts val="0"/>
              </a:spcBef>
              <a:spcAft>
                <a:spcPts val="0"/>
              </a:spcAft>
              <a:buClr>
                <a:schemeClr val="dk1"/>
              </a:buClr>
              <a:buSzPts val="1100"/>
              <a:buFont typeface="Arial"/>
              <a:buNone/>
            </a:pPr>
            <a:r>
              <a:t/>
            </a:r>
            <a:endParaRPr i="1" sz="900">
              <a:solidFill>
                <a:schemeClr val="dk1"/>
              </a:solidFill>
              <a:latin typeface="Helvetica Neue"/>
              <a:ea typeface="Helvetica Neue"/>
              <a:cs typeface="Helvetica Neue"/>
              <a:sym typeface="Helvetica Neue"/>
            </a:endParaRPr>
          </a:p>
          <a:p>
            <a:pPr indent="0" lvl="0" marL="0" rtl="0">
              <a:spcBef>
                <a:spcPts val="0"/>
              </a:spcBef>
              <a:spcAft>
                <a:spcPts val="0"/>
              </a:spcAft>
              <a:buClr>
                <a:schemeClr val="dk1"/>
              </a:buClr>
              <a:buSzPts val="1100"/>
              <a:buFont typeface="Arial"/>
              <a:buNone/>
            </a:pPr>
            <a:r>
              <a:rPr i="1" lang="en" sz="900">
                <a:solidFill>
                  <a:schemeClr val="dk1"/>
                </a:solidFill>
                <a:latin typeface="Helvetica Neue"/>
                <a:ea typeface="Helvetica Neue"/>
                <a:cs typeface="Helvetica Neue"/>
                <a:sym typeface="Helvetica Neue"/>
              </a:rPr>
              <a:t>The buzzer should also go on the body of the guitar (as that is where the sound comes from in a guitar)</a:t>
            </a:r>
            <a:endParaRPr i="1" sz="1800">
              <a:latin typeface="Helvetica Neue"/>
              <a:ea typeface="Helvetica Neue"/>
              <a:cs typeface="Helvetica Neue"/>
              <a:sym typeface="Helvetica Neue"/>
            </a:endParaRPr>
          </a:p>
          <a:p>
            <a:pPr indent="0" lvl="0" marL="0" rtl="0">
              <a:spcBef>
                <a:spcPts val="0"/>
              </a:spcBef>
              <a:spcAft>
                <a:spcPts val="0"/>
              </a:spcAft>
              <a:buClr>
                <a:srgbClr val="000000"/>
              </a:buClr>
              <a:buSzPts val="1100"/>
              <a:buFont typeface="Arial"/>
              <a:buNone/>
            </a:pPr>
            <a:r>
              <a:t/>
            </a:r>
            <a:endParaRPr i="1" sz="1800">
              <a:latin typeface="Helvetica Neue"/>
              <a:ea typeface="Helvetica Neue"/>
              <a:cs typeface="Helvetica Neue"/>
              <a:sym typeface="Helvetica Neue"/>
            </a:endParaRPr>
          </a:p>
          <a:p>
            <a:pPr indent="0" lvl="0" marL="0" rtl="0">
              <a:spcBef>
                <a:spcPts val="0"/>
              </a:spcBef>
              <a:spcAft>
                <a:spcPts val="0"/>
              </a:spcAft>
              <a:buClr>
                <a:schemeClr val="dk1"/>
              </a:buClr>
              <a:buSzPts val="1100"/>
              <a:buFont typeface="Arial"/>
              <a:buNone/>
            </a:pPr>
            <a:r>
              <a:t/>
            </a:r>
            <a:endParaRPr i="1" sz="1800">
              <a:solidFill>
                <a:schemeClr val="dk1"/>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1100"/>
              <a:buFont typeface="Arial"/>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9" name="Shape 229"/>
        <p:cNvGrpSpPr/>
        <p:nvPr/>
      </p:nvGrpSpPr>
      <p:grpSpPr>
        <a:xfrm>
          <a:off x="0" y="0"/>
          <a:ext cx="0" cy="0"/>
          <a:chOff x="0" y="0"/>
          <a:chExt cx="0" cy="0"/>
        </a:xfrm>
      </p:grpSpPr>
      <p:sp>
        <p:nvSpPr>
          <p:cNvPr id="230" name="Shape 23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1" name="Shape 231"/>
          <p:cNvSpPr txBox="1"/>
          <p:nvPr>
            <p:ph idx="1" type="body"/>
          </p:nvPr>
        </p:nvSpPr>
        <p:spPr>
          <a:xfrm>
            <a:off x="685784" y="4343396"/>
            <a:ext cx="5486400" cy="41148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Clr>
                <a:schemeClr val="dk1"/>
              </a:buClr>
              <a:buSzPts val="1100"/>
              <a:buFont typeface="Arial"/>
              <a:buNone/>
            </a:pPr>
            <a:r>
              <a:rPr b="1" lang="en" sz="1800">
                <a:solidFill>
                  <a:schemeClr val="dk1"/>
                </a:solidFill>
                <a:latin typeface="Helvetica Neue"/>
                <a:ea typeface="Helvetica Neue"/>
                <a:cs typeface="Helvetica Neue"/>
                <a:sym typeface="Helvetica Neue"/>
              </a:rPr>
              <a:t>Checks for Understanding</a:t>
            </a:r>
            <a:endParaRPr b="1" sz="1800">
              <a:solidFill>
                <a:schemeClr val="dk1"/>
              </a:solidFill>
              <a:latin typeface="Helvetica Neue"/>
              <a:ea typeface="Helvetica Neue"/>
              <a:cs typeface="Helvetica Neue"/>
              <a:sym typeface="Helvetica Neue"/>
            </a:endParaRPr>
          </a:p>
          <a:p>
            <a:pPr indent="0" lvl="0" marL="0" rtl="0">
              <a:spcBef>
                <a:spcPts val="0"/>
              </a:spcBef>
              <a:spcAft>
                <a:spcPts val="0"/>
              </a:spcAft>
              <a:buClr>
                <a:schemeClr val="dk1"/>
              </a:buClr>
              <a:buSzPts val="1100"/>
              <a:buFont typeface="Arial"/>
              <a:buNone/>
            </a:pPr>
            <a:r>
              <a:rPr b="1" lang="en" sz="1800">
                <a:solidFill>
                  <a:schemeClr val="dk1"/>
                </a:solidFill>
                <a:latin typeface="Helvetica Neue"/>
                <a:ea typeface="Helvetica Neue"/>
                <a:cs typeface="Helvetica Neue"/>
                <a:sym typeface="Helvetica Neue"/>
              </a:rPr>
              <a:t>Time: </a:t>
            </a:r>
            <a:r>
              <a:rPr lang="en" sz="1800">
                <a:solidFill>
                  <a:schemeClr val="dk1"/>
                </a:solidFill>
                <a:latin typeface="Helvetica Neue"/>
                <a:ea typeface="Helvetica Neue"/>
                <a:cs typeface="Helvetica Neue"/>
                <a:sym typeface="Helvetica Neue"/>
              </a:rPr>
              <a:t>1 minute</a:t>
            </a:r>
            <a:endParaRPr i="1" sz="1800">
              <a:latin typeface="Helvetica Neue"/>
              <a:ea typeface="Helvetica Neue"/>
              <a:cs typeface="Helvetica Neue"/>
              <a:sym typeface="Helvetica Neue"/>
            </a:endParaRPr>
          </a:p>
          <a:p>
            <a:pPr indent="0" lvl="0" marL="0" rtl="0">
              <a:spcBef>
                <a:spcPts val="0"/>
              </a:spcBef>
              <a:spcAft>
                <a:spcPts val="0"/>
              </a:spcAft>
              <a:buClr>
                <a:srgbClr val="000000"/>
              </a:buClr>
              <a:buSzPts val="1100"/>
              <a:buFont typeface="Arial"/>
              <a:buNone/>
            </a:pPr>
            <a:r>
              <a:t/>
            </a:r>
            <a:endParaRPr i="1" sz="1800">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1100"/>
              <a:buFont typeface="Arial"/>
              <a:buNone/>
            </a:pPr>
            <a:r>
              <a:t/>
            </a:r>
            <a:endParaRPr sz="1800"/>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6" name="Shape 236"/>
        <p:cNvGrpSpPr/>
        <p:nvPr/>
      </p:nvGrpSpPr>
      <p:grpSpPr>
        <a:xfrm>
          <a:off x="0" y="0"/>
          <a:ext cx="0" cy="0"/>
          <a:chOff x="0" y="0"/>
          <a:chExt cx="0" cy="0"/>
        </a:xfrm>
      </p:grpSpPr>
      <p:sp>
        <p:nvSpPr>
          <p:cNvPr id="237" name="Shape 23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8" name="Shape 238"/>
          <p:cNvSpPr txBox="1"/>
          <p:nvPr>
            <p:ph idx="1" type="body"/>
          </p:nvPr>
        </p:nvSpPr>
        <p:spPr>
          <a:xfrm>
            <a:off x="685784" y="4343396"/>
            <a:ext cx="5486400" cy="41148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Clr>
                <a:schemeClr val="dk1"/>
              </a:buClr>
              <a:buSzPts val="1100"/>
              <a:buFont typeface="Arial"/>
              <a:buNone/>
            </a:pPr>
            <a:r>
              <a:rPr b="1" lang="en" sz="1800">
                <a:solidFill>
                  <a:schemeClr val="dk1"/>
                </a:solidFill>
                <a:latin typeface="Helvetica Neue"/>
                <a:ea typeface="Helvetica Neue"/>
                <a:cs typeface="Helvetica Neue"/>
                <a:sym typeface="Helvetica Neue"/>
              </a:rPr>
              <a:t>Challenge 1 - Debug it</a:t>
            </a:r>
            <a:r>
              <a:rPr lang="en" sz="1800">
                <a:solidFill>
                  <a:schemeClr val="dk1"/>
                </a:solidFill>
                <a:latin typeface="Helvetica Neue"/>
                <a:ea typeface="Helvetica Neue"/>
                <a:cs typeface="Helvetica Neue"/>
                <a:sym typeface="Helvetica Neue"/>
              </a:rPr>
              <a:t>: Enable students to identify, work through and overcome difficulties and misconceptions.</a:t>
            </a:r>
            <a:endParaRPr sz="1800">
              <a:solidFill>
                <a:schemeClr val="dk1"/>
              </a:solidFill>
              <a:latin typeface="Helvetica Neue"/>
              <a:ea typeface="Helvetica Neue"/>
              <a:cs typeface="Helvetica Neue"/>
              <a:sym typeface="Helvetica Neue"/>
            </a:endParaRPr>
          </a:p>
          <a:p>
            <a:pPr indent="0" lvl="0" marL="0" rtl="0">
              <a:spcBef>
                <a:spcPts val="0"/>
              </a:spcBef>
              <a:spcAft>
                <a:spcPts val="0"/>
              </a:spcAft>
              <a:buClr>
                <a:schemeClr val="dk1"/>
              </a:buClr>
              <a:buSzPts val="1100"/>
              <a:buFont typeface="Arial"/>
              <a:buNone/>
            </a:pPr>
            <a:r>
              <a:rPr b="1" lang="en" sz="1800">
                <a:solidFill>
                  <a:schemeClr val="dk1"/>
                </a:solidFill>
                <a:latin typeface="Helvetica Neue"/>
                <a:ea typeface="Helvetica Neue"/>
                <a:cs typeface="Helvetica Neue"/>
                <a:sym typeface="Helvetica Neue"/>
              </a:rPr>
              <a:t>Time: </a:t>
            </a:r>
            <a:r>
              <a:rPr lang="en" sz="1800">
                <a:solidFill>
                  <a:schemeClr val="dk1"/>
                </a:solidFill>
                <a:latin typeface="Helvetica Neue"/>
                <a:ea typeface="Helvetica Neue"/>
                <a:cs typeface="Helvetica Neue"/>
                <a:sym typeface="Helvetica Neue"/>
              </a:rPr>
              <a:t>4 minutes</a:t>
            </a:r>
            <a:endParaRPr i="1" sz="1800">
              <a:solidFill>
                <a:schemeClr val="dk1"/>
              </a:solidFill>
              <a:latin typeface="Helvetica Neue"/>
              <a:ea typeface="Helvetica Neue"/>
              <a:cs typeface="Helvetica Neue"/>
              <a:sym typeface="Helvetica Neue"/>
            </a:endParaRPr>
          </a:p>
          <a:p>
            <a:pPr indent="0" lvl="0" marL="0" rtl="0">
              <a:spcBef>
                <a:spcPts val="0"/>
              </a:spcBef>
              <a:spcAft>
                <a:spcPts val="0"/>
              </a:spcAft>
              <a:buClr>
                <a:srgbClr val="000000"/>
              </a:buClr>
              <a:buSzPts val="1100"/>
              <a:buFont typeface="Arial"/>
              <a:buNone/>
            </a:pPr>
            <a:r>
              <a:rPr b="1" i="1" lang="en" sz="1800">
                <a:latin typeface="Helvetica Neue"/>
                <a:ea typeface="Helvetica Neue"/>
                <a:cs typeface="Helvetica Neue"/>
                <a:sym typeface="Helvetica Neue"/>
              </a:rPr>
              <a:t>Step 1.</a:t>
            </a:r>
            <a:r>
              <a:rPr i="1" lang="en" sz="1800">
                <a:latin typeface="Helvetica Neue"/>
                <a:ea typeface="Helvetica Neue"/>
                <a:cs typeface="Helvetica Neue"/>
                <a:sym typeface="Helvetica Neue"/>
              </a:rPr>
              <a:t> </a:t>
            </a:r>
            <a:r>
              <a:rPr i="1" lang="en" sz="1800">
                <a:solidFill>
                  <a:schemeClr val="dk1"/>
                </a:solidFill>
                <a:latin typeface="Helvetica Neue"/>
                <a:ea typeface="Helvetica Neue"/>
                <a:cs typeface="Helvetica Neue"/>
                <a:sym typeface="Helvetica Neue"/>
              </a:rPr>
              <a:t>T says… </a:t>
            </a:r>
            <a:r>
              <a:rPr i="1" lang="en" sz="900">
                <a:solidFill>
                  <a:schemeClr val="dk1"/>
                </a:solidFill>
                <a:latin typeface="Helvetica Neue"/>
                <a:ea typeface="Helvetica Neue"/>
                <a:cs typeface="Helvetica Neue"/>
                <a:sym typeface="Helvetica Neue"/>
              </a:rPr>
              <a:t>the left hand should be operating the Slider (as that is what modifies the pitch of the note) and </a:t>
            </a:r>
            <a:r>
              <a:rPr i="1" lang="en" sz="900">
                <a:solidFill>
                  <a:schemeClr val="dk1"/>
                </a:solidFill>
                <a:latin typeface="Helvetica Neue"/>
                <a:ea typeface="Helvetica Neue"/>
                <a:cs typeface="Helvetica Neue"/>
                <a:sym typeface="Helvetica Neue"/>
              </a:rPr>
              <a:t>the right hand should be operating the button (as that is akin to plucking the string).</a:t>
            </a:r>
            <a:endParaRPr i="1" sz="900">
              <a:solidFill>
                <a:schemeClr val="dk1"/>
              </a:solidFill>
              <a:latin typeface="Helvetica Neue"/>
              <a:ea typeface="Helvetica Neue"/>
              <a:cs typeface="Helvetica Neue"/>
              <a:sym typeface="Helvetica Neue"/>
            </a:endParaRPr>
          </a:p>
          <a:p>
            <a:pPr indent="0" lvl="0" marL="0" rtl="0">
              <a:spcBef>
                <a:spcPts val="0"/>
              </a:spcBef>
              <a:spcAft>
                <a:spcPts val="0"/>
              </a:spcAft>
              <a:buClr>
                <a:srgbClr val="000000"/>
              </a:buClr>
              <a:buSzPts val="1100"/>
              <a:buFont typeface="Arial"/>
              <a:buNone/>
            </a:pPr>
            <a:r>
              <a:rPr b="1" i="1" lang="en" sz="1800">
                <a:latin typeface="Helvetica Neue"/>
                <a:ea typeface="Helvetica Neue"/>
                <a:cs typeface="Helvetica Neue"/>
                <a:sym typeface="Helvetica Neue"/>
              </a:rPr>
              <a:t>Step 2.</a:t>
            </a:r>
            <a:r>
              <a:rPr i="1" lang="en" sz="1800">
                <a:latin typeface="Helvetica Neue"/>
                <a:ea typeface="Helvetica Neue"/>
                <a:cs typeface="Helvetica Neue"/>
                <a:sym typeface="Helvetica Neue"/>
              </a:rPr>
              <a:t> T says… In a guitar you move your left hand toward you to make it shorter and the note higher. </a:t>
            </a:r>
            <a:r>
              <a:rPr lang="en" sz="1800">
                <a:latin typeface="Helvetica Neue"/>
                <a:ea typeface="Helvetica Neue"/>
                <a:cs typeface="Helvetica Neue"/>
                <a:sym typeface="Helvetica Neue"/>
              </a:rPr>
              <a:t>If the Slider is mounted like this, </a:t>
            </a:r>
            <a:r>
              <a:rPr lang="en" sz="900">
                <a:solidFill>
                  <a:schemeClr val="dk1"/>
                </a:solidFill>
                <a:latin typeface="Helvetica Neue"/>
                <a:ea typeface="Helvetica Neue"/>
                <a:cs typeface="Helvetica Neue"/>
                <a:sym typeface="Helvetica Neue"/>
              </a:rPr>
              <a:t>it will make the playing of the guitar more natural</a:t>
            </a:r>
            <a:r>
              <a:rPr i="1" lang="en" sz="900">
                <a:solidFill>
                  <a:schemeClr val="dk1"/>
                </a:solidFill>
                <a:latin typeface="Helvetica Neue"/>
                <a:ea typeface="Helvetica Neue"/>
                <a:cs typeface="Helvetica Neue"/>
                <a:sym typeface="Helvetica Neue"/>
              </a:rPr>
              <a:t> </a:t>
            </a:r>
            <a:endParaRPr i="1" sz="1800">
              <a:solidFill>
                <a:schemeClr val="dk1"/>
              </a:solidFill>
              <a:latin typeface="Helvetica Neue"/>
              <a:ea typeface="Helvetica Neue"/>
              <a:cs typeface="Helvetica Neue"/>
              <a:sym typeface="Helvetica Neue"/>
            </a:endParaRPr>
          </a:p>
          <a:p>
            <a:pPr indent="0" lvl="0" marL="0" rtl="0">
              <a:spcBef>
                <a:spcPts val="0"/>
              </a:spcBef>
              <a:spcAft>
                <a:spcPts val="0"/>
              </a:spcAft>
              <a:buClr>
                <a:srgbClr val="000000"/>
              </a:buClr>
              <a:buSzPts val="1100"/>
              <a:buFont typeface="Arial"/>
              <a:buNone/>
            </a:pPr>
            <a:r>
              <a:rPr i="1" lang="en" sz="1800">
                <a:latin typeface="Helvetica Neue"/>
                <a:ea typeface="Helvetica Neue"/>
                <a:cs typeface="Helvetica Neue"/>
                <a:sym typeface="Helvetica Neue"/>
              </a:rPr>
              <a:t> </a:t>
            </a:r>
            <a:endParaRPr i="1" sz="1800">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1100"/>
              <a:buFont typeface="Arial"/>
              <a:buNone/>
            </a:pPr>
            <a:r>
              <a:t/>
            </a:r>
            <a:endParaRPr i="1" sz="1800">
              <a:solidFill>
                <a:schemeClr val="dk1"/>
              </a:solidFill>
              <a:latin typeface="Helvetica Neue"/>
              <a:ea typeface="Helvetica Neue"/>
              <a:cs typeface="Helvetica Neue"/>
              <a:sym typeface="Helvetica Neue"/>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6" name="Shape 246"/>
        <p:cNvGrpSpPr/>
        <p:nvPr/>
      </p:nvGrpSpPr>
      <p:grpSpPr>
        <a:xfrm>
          <a:off x="0" y="0"/>
          <a:ext cx="0" cy="0"/>
          <a:chOff x="0" y="0"/>
          <a:chExt cx="0" cy="0"/>
        </a:xfrm>
      </p:grpSpPr>
      <p:sp>
        <p:nvSpPr>
          <p:cNvPr id="247" name="Shape 24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48" name="Shape 248"/>
          <p:cNvSpPr txBox="1"/>
          <p:nvPr>
            <p:ph idx="1" type="body"/>
          </p:nvPr>
        </p:nvSpPr>
        <p:spPr>
          <a:xfrm>
            <a:off x="685784" y="4343396"/>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b="1" lang="en" sz="1800"/>
              <a:t>Challenge 2 -</a:t>
            </a:r>
            <a:r>
              <a:rPr lang="en" sz="1800"/>
              <a:t> </a:t>
            </a:r>
            <a:r>
              <a:rPr i="1" lang="en" sz="1000">
                <a:solidFill>
                  <a:schemeClr val="dk1"/>
                </a:solidFill>
                <a:latin typeface="Helvetica Neue"/>
                <a:ea typeface="Helvetica Neue"/>
                <a:cs typeface="Helvetica Neue"/>
                <a:sym typeface="Helvetica Neue"/>
              </a:rPr>
              <a:t>Make your guitar more jazzy!</a:t>
            </a:r>
            <a:endParaRPr sz="1800">
              <a:solidFill>
                <a:schemeClr val="dk1"/>
              </a:solidFill>
              <a:latin typeface="Helvetica Neue"/>
              <a:ea typeface="Helvetica Neue"/>
              <a:cs typeface="Helvetica Neue"/>
              <a:sym typeface="Helvetica Neue"/>
            </a:endParaRPr>
          </a:p>
          <a:p>
            <a:pPr indent="0" lvl="0" marL="0" rtl="0">
              <a:spcBef>
                <a:spcPts val="0"/>
              </a:spcBef>
              <a:spcAft>
                <a:spcPts val="0"/>
              </a:spcAft>
              <a:buClr>
                <a:schemeClr val="dk1"/>
              </a:buClr>
              <a:buSzPts val="1100"/>
              <a:buFont typeface="Arial"/>
              <a:buNone/>
            </a:pPr>
            <a:r>
              <a:rPr b="1" lang="en" sz="1800">
                <a:solidFill>
                  <a:schemeClr val="dk1"/>
                </a:solidFill>
                <a:latin typeface="Helvetica Neue"/>
                <a:ea typeface="Helvetica Neue"/>
                <a:cs typeface="Helvetica Neue"/>
                <a:sym typeface="Helvetica Neue"/>
              </a:rPr>
              <a:t>Time: </a:t>
            </a:r>
            <a:r>
              <a:rPr lang="en" sz="1800">
                <a:solidFill>
                  <a:schemeClr val="dk1"/>
                </a:solidFill>
                <a:latin typeface="Helvetica Neue"/>
                <a:ea typeface="Helvetica Neue"/>
                <a:cs typeface="Helvetica Neue"/>
                <a:sym typeface="Helvetica Neue"/>
              </a:rPr>
              <a:t>5 minutes</a:t>
            </a:r>
            <a:endParaRPr sz="1800">
              <a:solidFill>
                <a:schemeClr val="dk1"/>
              </a:solidFill>
              <a:latin typeface="Helvetica Neue"/>
              <a:ea typeface="Helvetica Neue"/>
              <a:cs typeface="Helvetica Neue"/>
              <a:sym typeface="Helvetica Neue"/>
            </a:endParaRPr>
          </a:p>
          <a:p>
            <a:pPr indent="0" lvl="0" marL="0" rtl="0">
              <a:spcBef>
                <a:spcPts val="0"/>
              </a:spcBef>
              <a:spcAft>
                <a:spcPts val="0"/>
              </a:spcAft>
              <a:buClr>
                <a:srgbClr val="000000"/>
              </a:buClr>
              <a:buSzPts val="1100"/>
              <a:buFont typeface="Arial"/>
              <a:buNone/>
            </a:pPr>
            <a:r>
              <a:rPr b="1" i="1" lang="en" sz="1800">
                <a:latin typeface="Helvetica Neue"/>
                <a:ea typeface="Helvetica Neue"/>
                <a:cs typeface="Helvetica Neue"/>
                <a:sym typeface="Helvetica Neue"/>
              </a:rPr>
              <a:t>Step 1.</a:t>
            </a:r>
            <a:r>
              <a:rPr i="1" lang="en" sz="1800">
                <a:latin typeface="Helvetica Neue"/>
                <a:ea typeface="Helvetica Neue"/>
                <a:cs typeface="Helvetica Neue"/>
                <a:sym typeface="Helvetica Neue"/>
              </a:rPr>
              <a:t> </a:t>
            </a:r>
            <a:r>
              <a:rPr lang="en" sz="900">
                <a:solidFill>
                  <a:schemeClr val="dk1"/>
                </a:solidFill>
                <a:latin typeface="Helvetica Neue"/>
                <a:ea typeface="Helvetica Neue"/>
                <a:cs typeface="Helvetica Neue"/>
                <a:sym typeface="Helvetica Neue"/>
              </a:rPr>
              <a:t>This stage isn't strictly necessary, but adds more fun to the activity</a:t>
            </a:r>
            <a:endParaRPr i="1" sz="1800">
              <a:latin typeface="Helvetica Neue"/>
              <a:ea typeface="Helvetica Neue"/>
              <a:cs typeface="Helvetica Neue"/>
              <a:sym typeface="Helvetica Neue"/>
            </a:endParaRPr>
          </a:p>
          <a:p>
            <a:pPr indent="0" lvl="0" marL="0" rtl="0">
              <a:spcBef>
                <a:spcPts val="0"/>
              </a:spcBef>
              <a:spcAft>
                <a:spcPts val="0"/>
              </a:spcAft>
              <a:buClr>
                <a:srgbClr val="000000"/>
              </a:buClr>
              <a:buSzPts val="1100"/>
              <a:buFont typeface="Arial"/>
              <a:buNone/>
            </a:pPr>
            <a:r>
              <a:rPr b="1" i="1" lang="en" sz="1800">
                <a:latin typeface="Helvetica Neue"/>
                <a:ea typeface="Helvetica Neue"/>
                <a:cs typeface="Helvetica Neue"/>
                <a:sym typeface="Helvetica Neue"/>
              </a:rPr>
              <a:t>Step 2.</a:t>
            </a:r>
            <a:r>
              <a:rPr i="1" lang="en" sz="1800">
                <a:latin typeface="Helvetica Neue"/>
                <a:ea typeface="Helvetica Neue"/>
                <a:cs typeface="Helvetica Neue"/>
                <a:sym typeface="Helvetica Neue"/>
              </a:rPr>
              <a:t> </a:t>
            </a:r>
            <a:r>
              <a:rPr lang="en" sz="900">
                <a:solidFill>
                  <a:schemeClr val="dk1"/>
                </a:solidFill>
                <a:latin typeface="Helvetica Neue"/>
                <a:ea typeface="Helvetica Neue"/>
                <a:cs typeface="Helvetica Neue"/>
                <a:sym typeface="Helvetica Neue"/>
              </a:rPr>
              <a:t>Another position can be chosen but this is quite visible</a:t>
            </a:r>
            <a:endParaRPr b="1" i="1" sz="1800">
              <a:latin typeface="Helvetica Neue"/>
              <a:ea typeface="Helvetica Neue"/>
              <a:cs typeface="Helvetica Neue"/>
              <a:sym typeface="Helvetica Neue"/>
            </a:endParaRPr>
          </a:p>
          <a:p>
            <a:pPr indent="0" lvl="0" marL="0" rtl="0">
              <a:spcBef>
                <a:spcPts val="0"/>
              </a:spcBef>
              <a:spcAft>
                <a:spcPts val="0"/>
              </a:spcAft>
              <a:buClr>
                <a:srgbClr val="000000"/>
              </a:buClr>
              <a:buSzPts val="1100"/>
              <a:buFont typeface="Arial"/>
              <a:buNone/>
            </a:pPr>
            <a:r>
              <a:rPr b="1" i="1" lang="en" sz="1800">
                <a:latin typeface="Helvetica Neue"/>
                <a:ea typeface="Helvetica Neue"/>
                <a:cs typeface="Helvetica Neue"/>
                <a:sym typeface="Helvetica Neue"/>
              </a:rPr>
              <a:t>Step 3.</a:t>
            </a:r>
            <a:r>
              <a:rPr i="1" lang="en" sz="1800">
                <a:latin typeface="Helvetica Neue"/>
                <a:ea typeface="Helvetica Neue"/>
                <a:cs typeface="Helvetica Neue"/>
                <a:sym typeface="Helvetica Neue"/>
              </a:rPr>
              <a:t> </a:t>
            </a:r>
            <a:r>
              <a:rPr lang="en" sz="900">
                <a:solidFill>
                  <a:schemeClr val="dk1"/>
                </a:solidFill>
                <a:latin typeface="Helvetica Neue"/>
                <a:ea typeface="Helvetica Neue"/>
                <a:cs typeface="Helvetica Neue"/>
                <a:sym typeface="Helvetica Neue"/>
              </a:rPr>
              <a:t>This stage is not strictly necessary  but it is fun!</a:t>
            </a:r>
            <a:endParaRPr sz="900">
              <a:solidFill>
                <a:schemeClr val="dk1"/>
              </a:solidFill>
              <a:latin typeface="Helvetica Neue"/>
              <a:ea typeface="Helvetica Neue"/>
              <a:cs typeface="Helvetica Neue"/>
              <a:sym typeface="Helvetica Neue"/>
            </a:endParaRPr>
          </a:p>
          <a:p>
            <a:pPr indent="0" lvl="0" marL="0" rtl="0">
              <a:spcBef>
                <a:spcPts val="0"/>
              </a:spcBef>
              <a:spcAft>
                <a:spcPts val="0"/>
              </a:spcAft>
              <a:buClr>
                <a:schemeClr val="dk1"/>
              </a:buClr>
              <a:buSzPts val="1100"/>
              <a:buFont typeface="Arial"/>
              <a:buNone/>
            </a:pPr>
            <a:r>
              <a:rPr b="1" i="1" lang="en" sz="1800">
                <a:solidFill>
                  <a:schemeClr val="dk1"/>
                </a:solidFill>
                <a:latin typeface="Helvetica Neue"/>
                <a:ea typeface="Helvetica Neue"/>
                <a:cs typeface="Helvetica Neue"/>
                <a:sym typeface="Helvetica Neue"/>
              </a:rPr>
              <a:t>Step 4.</a:t>
            </a:r>
            <a:r>
              <a:rPr i="1" lang="en" sz="1800">
                <a:solidFill>
                  <a:schemeClr val="dk1"/>
                </a:solidFill>
                <a:latin typeface="Helvetica Neue"/>
                <a:ea typeface="Helvetica Neue"/>
                <a:cs typeface="Helvetica Neue"/>
                <a:sym typeface="Helvetica Neue"/>
              </a:rPr>
              <a:t> </a:t>
            </a:r>
            <a:r>
              <a:rPr lang="en" sz="900">
                <a:solidFill>
                  <a:schemeClr val="dk1"/>
                </a:solidFill>
                <a:latin typeface="Helvetica Neue"/>
                <a:ea typeface="Helvetica Neue"/>
                <a:cs typeface="Helvetica Neue"/>
                <a:sym typeface="Helvetica Neue"/>
              </a:rPr>
              <a:t>Music: performing with a musical instrument</a:t>
            </a:r>
            <a:endParaRPr sz="900">
              <a:solidFill>
                <a:schemeClr val="dk1"/>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1100"/>
              <a:buFont typeface="Arial"/>
              <a:buNone/>
            </a:pPr>
            <a:r>
              <a:t/>
            </a:r>
            <a:endParaRPr b="1" i="1" sz="1800">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1100"/>
              <a:buFont typeface="Arial"/>
              <a:buNone/>
            </a:pPr>
            <a:r>
              <a:t/>
            </a:r>
            <a:endParaRPr b="1" i="1" sz="1800">
              <a:latin typeface="Helvetica Neue"/>
              <a:ea typeface="Helvetica Neue"/>
              <a:cs typeface="Helvetica Neue"/>
              <a:sym typeface="Helvetica Neue"/>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7" name="Shape 257"/>
        <p:cNvGrpSpPr/>
        <p:nvPr/>
      </p:nvGrpSpPr>
      <p:grpSpPr>
        <a:xfrm>
          <a:off x="0" y="0"/>
          <a:ext cx="0" cy="0"/>
          <a:chOff x="0" y="0"/>
          <a:chExt cx="0" cy="0"/>
        </a:xfrm>
      </p:grpSpPr>
      <p:sp>
        <p:nvSpPr>
          <p:cNvPr id="258" name="Shape 25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59" name="Shape 259"/>
          <p:cNvSpPr txBox="1"/>
          <p:nvPr>
            <p:ph idx="1" type="body"/>
          </p:nvPr>
        </p:nvSpPr>
        <p:spPr>
          <a:xfrm>
            <a:off x="685784" y="4343396"/>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b="1" lang="en" sz="1800"/>
              <a:t>Challenge 2 -</a:t>
            </a:r>
            <a:r>
              <a:rPr lang="en" sz="1800"/>
              <a:t> </a:t>
            </a:r>
            <a:r>
              <a:rPr i="1" lang="en" sz="1000">
                <a:solidFill>
                  <a:schemeClr val="dk1"/>
                </a:solidFill>
                <a:latin typeface="Helvetica Neue"/>
                <a:ea typeface="Helvetica Neue"/>
                <a:cs typeface="Helvetica Neue"/>
                <a:sym typeface="Helvetica Neue"/>
              </a:rPr>
              <a:t>Make your guitar more jazzy!</a:t>
            </a:r>
            <a:endParaRPr sz="1800">
              <a:solidFill>
                <a:schemeClr val="dk1"/>
              </a:solidFill>
              <a:latin typeface="Helvetica Neue"/>
              <a:ea typeface="Helvetica Neue"/>
              <a:cs typeface="Helvetica Neue"/>
              <a:sym typeface="Helvetica Neue"/>
            </a:endParaRPr>
          </a:p>
          <a:p>
            <a:pPr indent="0" lvl="0" marL="0" rtl="0">
              <a:spcBef>
                <a:spcPts val="0"/>
              </a:spcBef>
              <a:spcAft>
                <a:spcPts val="0"/>
              </a:spcAft>
              <a:buClr>
                <a:schemeClr val="dk1"/>
              </a:buClr>
              <a:buSzPts val="1100"/>
              <a:buFont typeface="Arial"/>
              <a:buNone/>
            </a:pPr>
            <a:r>
              <a:rPr b="1" lang="en" sz="1800">
                <a:solidFill>
                  <a:schemeClr val="dk1"/>
                </a:solidFill>
                <a:latin typeface="Helvetica Neue"/>
                <a:ea typeface="Helvetica Neue"/>
                <a:cs typeface="Helvetica Neue"/>
                <a:sym typeface="Helvetica Neue"/>
              </a:rPr>
              <a:t>Time: </a:t>
            </a:r>
            <a:r>
              <a:rPr lang="en" sz="1800">
                <a:solidFill>
                  <a:schemeClr val="dk1"/>
                </a:solidFill>
                <a:latin typeface="Helvetica Neue"/>
                <a:ea typeface="Helvetica Neue"/>
                <a:cs typeface="Helvetica Neue"/>
                <a:sym typeface="Helvetica Neue"/>
              </a:rPr>
              <a:t>5 minutes</a:t>
            </a:r>
            <a:endParaRPr sz="1800">
              <a:solidFill>
                <a:schemeClr val="dk1"/>
              </a:solidFill>
              <a:latin typeface="Helvetica Neue"/>
              <a:ea typeface="Helvetica Neue"/>
              <a:cs typeface="Helvetica Neue"/>
              <a:sym typeface="Helvetica Neue"/>
            </a:endParaRPr>
          </a:p>
          <a:p>
            <a:pPr indent="0" lvl="0" marL="0" rtl="0">
              <a:spcBef>
                <a:spcPts val="0"/>
              </a:spcBef>
              <a:spcAft>
                <a:spcPts val="0"/>
              </a:spcAft>
              <a:buClr>
                <a:srgbClr val="000000"/>
              </a:buClr>
              <a:buSzPts val="1100"/>
              <a:buFont typeface="Arial"/>
              <a:buNone/>
            </a:pPr>
            <a:r>
              <a:rPr b="1" i="1" lang="en" sz="1800">
                <a:latin typeface="Helvetica Neue"/>
                <a:ea typeface="Helvetica Neue"/>
                <a:cs typeface="Helvetica Neue"/>
                <a:sym typeface="Helvetica Neue"/>
              </a:rPr>
              <a:t>Step 1.</a:t>
            </a:r>
            <a:r>
              <a:rPr i="1" lang="en" sz="1800">
                <a:latin typeface="Helvetica Neue"/>
                <a:ea typeface="Helvetica Neue"/>
                <a:cs typeface="Helvetica Neue"/>
                <a:sym typeface="Helvetica Neue"/>
              </a:rPr>
              <a:t> </a:t>
            </a:r>
            <a:r>
              <a:rPr lang="en" sz="900">
                <a:solidFill>
                  <a:schemeClr val="dk1"/>
                </a:solidFill>
                <a:latin typeface="Helvetica Neue"/>
                <a:ea typeface="Helvetica Neue"/>
                <a:cs typeface="Helvetica Neue"/>
                <a:sym typeface="Helvetica Neue"/>
              </a:rPr>
              <a:t>This stage isn't strictly necessary, but adds more fun to the activity</a:t>
            </a:r>
            <a:endParaRPr i="1" sz="1800">
              <a:latin typeface="Helvetica Neue"/>
              <a:ea typeface="Helvetica Neue"/>
              <a:cs typeface="Helvetica Neue"/>
              <a:sym typeface="Helvetica Neue"/>
            </a:endParaRPr>
          </a:p>
          <a:p>
            <a:pPr indent="0" lvl="0" marL="0" rtl="0">
              <a:spcBef>
                <a:spcPts val="0"/>
              </a:spcBef>
              <a:spcAft>
                <a:spcPts val="0"/>
              </a:spcAft>
              <a:buClr>
                <a:srgbClr val="000000"/>
              </a:buClr>
              <a:buSzPts val="1100"/>
              <a:buFont typeface="Arial"/>
              <a:buNone/>
            </a:pPr>
            <a:r>
              <a:rPr b="1" i="1" lang="en" sz="1800">
                <a:latin typeface="Helvetica Neue"/>
                <a:ea typeface="Helvetica Neue"/>
                <a:cs typeface="Helvetica Neue"/>
                <a:sym typeface="Helvetica Neue"/>
              </a:rPr>
              <a:t>Step 2.</a:t>
            </a:r>
            <a:r>
              <a:rPr i="1" lang="en" sz="1800">
                <a:latin typeface="Helvetica Neue"/>
                <a:ea typeface="Helvetica Neue"/>
                <a:cs typeface="Helvetica Neue"/>
                <a:sym typeface="Helvetica Neue"/>
              </a:rPr>
              <a:t> </a:t>
            </a:r>
            <a:r>
              <a:rPr lang="en" sz="900">
                <a:solidFill>
                  <a:schemeClr val="dk1"/>
                </a:solidFill>
                <a:latin typeface="Helvetica Neue"/>
                <a:ea typeface="Helvetica Neue"/>
                <a:cs typeface="Helvetica Neue"/>
                <a:sym typeface="Helvetica Neue"/>
              </a:rPr>
              <a:t>Another position can be chosen but this is quite visible</a:t>
            </a:r>
            <a:endParaRPr b="1" i="1" sz="1800">
              <a:latin typeface="Helvetica Neue"/>
              <a:ea typeface="Helvetica Neue"/>
              <a:cs typeface="Helvetica Neue"/>
              <a:sym typeface="Helvetica Neue"/>
            </a:endParaRPr>
          </a:p>
          <a:p>
            <a:pPr indent="0" lvl="0" marL="0" rtl="0">
              <a:spcBef>
                <a:spcPts val="0"/>
              </a:spcBef>
              <a:spcAft>
                <a:spcPts val="0"/>
              </a:spcAft>
              <a:buClr>
                <a:srgbClr val="000000"/>
              </a:buClr>
              <a:buSzPts val="1100"/>
              <a:buFont typeface="Arial"/>
              <a:buNone/>
            </a:pPr>
            <a:r>
              <a:rPr b="1" i="1" lang="en" sz="1800">
                <a:latin typeface="Helvetica Neue"/>
                <a:ea typeface="Helvetica Neue"/>
                <a:cs typeface="Helvetica Neue"/>
                <a:sym typeface="Helvetica Neue"/>
              </a:rPr>
              <a:t>Step 3.</a:t>
            </a:r>
            <a:r>
              <a:rPr i="1" lang="en" sz="1800">
                <a:latin typeface="Helvetica Neue"/>
                <a:ea typeface="Helvetica Neue"/>
                <a:cs typeface="Helvetica Neue"/>
                <a:sym typeface="Helvetica Neue"/>
              </a:rPr>
              <a:t> </a:t>
            </a:r>
            <a:r>
              <a:rPr lang="en" sz="900">
                <a:solidFill>
                  <a:schemeClr val="dk1"/>
                </a:solidFill>
                <a:latin typeface="Helvetica Neue"/>
                <a:ea typeface="Helvetica Neue"/>
                <a:cs typeface="Helvetica Neue"/>
                <a:sym typeface="Helvetica Neue"/>
              </a:rPr>
              <a:t>This stage is not strictly necessary  but it is fun!</a:t>
            </a:r>
            <a:endParaRPr sz="900">
              <a:solidFill>
                <a:schemeClr val="dk1"/>
              </a:solidFill>
              <a:latin typeface="Helvetica Neue"/>
              <a:ea typeface="Helvetica Neue"/>
              <a:cs typeface="Helvetica Neue"/>
              <a:sym typeface="Helvetica Neue"/>
            </a:endParaRPr>
          </a:p>
          <a:p>
            <a:pPr indent="0" lvl="0" marL="0" rtl="0">
              <a:spcBef>
                <a:spcPts val="0"/>
              </a:spcBef>
              <a:spcAft>
                <a:spcPts val="0"/>
              </a:spcAft>
              <a:buClr>
                <a:schemeClr val="dk1"/>
              </a:buClr>
              <a:buSzPts val="1100"/>
              <a:buFont typeface="Arial"/>
              <a:buNone/>
            </a:pPr>
            <a:r>
              <a:rPr b="1" i="1" lang="en" sz="1800">
                <a:solidFill>
                  <a:schemeClr val="dk1"/>
                </a:solidFill>
                <a:latin typeface="Helvetica Neue"/>
                <a:ea typeface="Helvetica Neue"/>
                <a:cs typeface="Helvetica Neue"/>
                <a:sym typeface="Helvetica Neue"/>
              </a:rPr>
              <a:t>Step 4.</a:t>
            </a:r>
            <a:r>
              <a:rPr i="1" lang="en" sz="1800">
                <a:solidFill>
                  <a:schemeClr val="dk1"/>
                </a:solidFill>
                <a:latin typeface="Helvetica Neue"/>
                <a:ea typeface="Helvetica Neue"/>
                <a:cs typeface="Helvetica Neue"/>
                <a:sym typeface="Helvetica Neue"/>
              </a:rPr>
              <a:t> </a:t>
            </a:r>
            <a:r>
              <a:rPr lang="en" sz="900">
                <a:solidFill>
                  <a:schemeClr val="dk1"/>
                </a:solidFill>
                <a:latin typeface="Helvetica Neue"/>
                <a:ea typeface="Helvetica Neue"/>
                <a:cs typeface="Helvetica Neue"/>
                <a:sym typeface="Helvetica Neue"/>
              </a:rPr>
              <a:t>Music: performing with a musical instrument</a:t>
            </a:r>
            <a:endParaRPr sz="900">
              <a:solidFill>
                <a:schemeClr val="dk1"/>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1100"/>
              <a:buFont typeface="Arial"/>
              <a:buNone/>
            </a:pPr>
            <a:r>
              <a:t/>
            </a:r>
            <a:endParaRPr b="1" i="1" sz="1800">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1100"/>
              <a:buFont typeface="Arial"/>
              <a:buNone/>
            </a:pPr>
            <a:r>
              <a:t/>
            </a:r>
            <a:endParaRPr b="1" i="1" sz="1800">
              <a:latin typeface="Helvetica Neue"/>
              <a:ea typeface="Helvetica Neue"/>
              <a:cs typeface="Helvetica Neue"/>
              <a:sym typeface="Helvetica Neue"/>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6" name="Shape 266"/>
        <p:cNvGrpSpPr/>
        <p:nvPr/>
      </p:nvGrpSpPr>
      <p:grpSpPr>
        <a:xfrm>
          <a:off x="0" y="0"/>
          <a:ext cx="0" cy="0"/>
          <a:chOff x="0" y="0"/>
          <a:chExt cx="0" cy="0"/>
        </a:xfrm>
      </p:grpSpPr>
      <p:sp>
        <p:nvSpPr>
          <p:cNvPr id="267" name="Shape 26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68" name="Shape 268"/>
          <p:cNvSpPr txBox="1"/>
          <p:nvPr>
            <p:ph idx="1" type="body"/>
          </p:nvPr>
        </p:nvSpPr>
        <p:spPr>
          <a:xfrm>
            <a:off x="685784" y="4343396"/>
            <a:ext cx="5486400" cy="41148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Clr>
                <a:schemeClr val="dk1"/>
              </a:buClr>
              <a:buSzPts val="1100"/>
              <a:buFont typeface="Arial"/>
              <a:buNone/>
            </a:pPr>
            <a:r>
              <a:rPr b="1" lang="en" sz="1800">
                <a:solidFill>
                  <a:schemeClr val="dk1"/>
                </a:solidFill>
                <a:latin typeface="Helvetica Neue"/>
                <a:ea typeface="Helvetica Neue"/>
                <a:cs typeface="Helvetica Neue"/>
                <a:sym typeface="Helvetica Neue"/>
              </a:rPr>
              <a:t>Checks for Understanding</a:t>
            </a:r>
            <a:endParaRPr b="1" sz="1800">
              <a:solidFill>
                <a:schemeClr val="dk1"/>
              </a:solidFill>
              <a:latin typeface="Helvetica Neue"/>
              <a:ea typeface="Helvetica Neue"/>
              <a:cs typeface="Helvetica Neue"/>
              <a:sym typeface="Helvetica Neue"/>
            </a:endParaRPr>
          </a:p>
          <a:p>
            <a:pPr indent="0" lvl="0" marL="0" rtl="0">
              <a:spcBef>
                <a:spcPts val="0"/>
              </a:spcBef>
              <a:spcAft>
                <a:spcPts val="0"/>
              </a:spcAft>
              <a:buClr>
                <a:schemeClr val="dk1"/>
              </a:buClr>
              <a:buSzPts val="1100"/>
              <a:buFont typeface="Arial"/>
              <a:buNone/>
            </a:pPr>
            <a:r>
              <a:rPr b="1" lang="en" sz="1800">
                <a:solidFill>
                  <a:schemeClr val="dk1"/>
                </a:solidFill>
                <a:latin typeface="Helvetica Neue"/>
                <a:ea typeface="Helvetica Neue"/>
                <a:cs typeface="Helvetica Neue"/>
                <a:sym typeface="Helvetica Neue"/>
              </a:rPr>
              <a:t>Time: </a:t>
            </a:r>
            <a:r>
              <a:rPr lang="en" sz="1800">
                <a:solidFill>
                  <a:schemeClr val="dk1"/>
                </a:solidFill>
                <a:latin typeface="Helvetica Neue"/>
                <a:ea typeface="Helvetica Neue"/>
                <a:cs typeface="Helvetica Neue"/>
                <a:sym typeface="Helvetica Neue"/>
              </a:rPr>
              <a:t>2 minutes</a:t>
            </a:r>
            <a:endParaRPr i="1" sz="1800">
              <a:solidFill>
                <a:schemeClr val="dk1"/>
              </a:solidFill>
              <a:latin typeface="Helvetica Neue"/>
              <a:ea typeface="Helvetica Neue"/>
              <a:cs typeface="Helvetica Neue"/>
              <a:sym typeface="Helvetica Neue"/>
            </a:endParaRPr>
          </a:p>
          <a:p>
            <a:pPr indent="0" lvl="0" marL="0" rtl="0">
              <a:spcBef>
                <a:spcPts val="0"/>
              </a:spcBef>
              <a:spcAft>
                <a:spcPts val="0"/>
              </a:spcAft>
              <a:buClr>
                <a:srgbClr val="000000"/>
              </a:buClr>
              <a:buSzPts val="1100"/>
              <a:buFont typeface="Arial"/>
              <a:buNone/>
            </a:pPr>
            <a:r>
              <a:t/>
            </a:r>
            <a:endParaRPr i="1" sz="1800">
              <a:latin typeface="Helvetica Neue"/>
              <a:ea typeface="Helvetica Neue"/>
              <a:cs typeface="Helvetica Neue"/>
              <a:sym typeface="Helvetica Neue"/>
            </a:endParaRPr>
          </a:p>
          <a:p>
            <a:pPr indent="0" lvl="0" marL="0" rtl="0">
              <a:spcBef>
                <a:spcPts val="0"/>
              </a:spcBef>
              <a:spcAft>
                <a:spcPts val="0"/>
              </a:spcAft>
              <a:buClr>
                <a:srgbClr val="000000"/>
              </a:buClr>
              <a:buSzPts val="1100"/>
              <a:buFont typeface="Arial"/>
              <a:buNone/>
            </a:pPr>
            <a:r>
              <a:t/>
            </a:r>
            <a:endParaRPr i="1" sz="1800">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1100"/>
              <a:buFont typeface="Arial"/>
              <a:buNone/>
            </a:pPr>
            <a:r>
              <a:t/>
            </a:r>
            <a:endParaRPr sz="1800"/>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3" name="Shape 273"/>
        <p:cNvGrpSpPr/>
        <p:nvPr/>
      </p:nvGrpSpPr>
      <p:grpSpPr>
        <a:xfrm>
          <a:off x="0" y="0"/>
          <a:ext cx="0" cy="0"/>
          <a:chOff x="0" y="0"/>
          <a:chExt cx="0" cy="0"/>
        </a:xfrm>
      </p:grpSpPr>
      <p:sp>
        <p:nvSpPr>
          <p:cNvPr id="274" name="Shape 27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75" name="Shape 275"/>
          <p:cNvSpPr txBox="1"/>
          <p:nvPr>
            <p:ph idx="1" type="body"/>
          </p:nvPr>
        </p:nvSpPr>
        <p:spPr>
          <a:xfrm>
            <a:off x="685784" y="4343396"/>
            <a:ext cx="5486400" cy="41148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Clr>
                <a:schemeClr val="dk1"/>
              </a:buClr>
              <a:buSzPts val="1100"/>
              <a:buFont typeface="Arial"/>
              <a:buNone/>
            </a:pPr>
            <a:r>
              <a:rPr b="1" lang="en" sz="1800">
                <a:solidFill>
                  <a:schemeClr val="dk1"/>
                </a:solidFill>
                <a:latin typeface="Helvetica Neue"/>
                <a:ea typeface="Helvetica Neue"/>
                <a:cs typeface="Helvetica Neue"/>
                <a:sym typeface="Helvetica Neue"/>
              </a:rPr>
              <a:t>Tidy Up/Exit Ticket: </a:t>
            </a:r>
            <a:r>
              <a:rPr lang="en" sz="1800">
                <a:solidFill>
                  <a:schemeClr val="dk1"/>
                </a:solidFill>
                <a:latin typeface="Helvetica Neue"/>
                <a:ea typeface="Helvetica Neue"/>
                <a:cs typeface="Helvetica Neue"/>
                <a:sym typeface="Helvetica Neue"/>
              </a:rPr>
              <a:t>Reinforcing the learning objectives of the lesson, students can reflect on key takeaways by completing and submitting an ‘exit ticket’.</a:t>
            </a:r>
            <a:endParaRPr b="1" sz="1800">
              <a:solidFill>
                <a:schemeClr val="dk1"/>
              </a:solidFill>
              <a:latin typeface="Helvetica Neue"/>
              <a:ea typeface="Helvetica Neue"/>
              <a:cs typeface="Helvetica Neue"/>
              <a:sym typeface="Helvetica Neue"/>
            </a:endParaRPr>
          </a:p>
          <a:p>
            <a:pPr indent="0" lvl="0" marL="0" rtl="0">
              <a:spcBef>
                <a:spcPts val="0"/>
              </a:spcBef>
              <a:spcAft>
                <a:spcPts val="0"/>
              </a:spcAft>
              <a:buClr>
                <a:schemeClr val="dk1"/>
              </a:buClr>
              <a:buSzPts val="1100"/>
              <a:buFont typeface="Arial"/>
              <a:buNone/>
            </a:pPr>
            <a:r>
              <a:rPr b="1" lang="en" sz="1800">
                <a:solidFill>
                  <a:schemeClr val="dk1"/>
                </a:solidFill>
                <a:latin typeface="Helvetica Neue"/>
                <a:ea typeface="Helvetica Neue"/>
                <a:cs typeface="Helvetica Neue"/>
                <a:sym typeface="Helvetica Neue"/>
              </a:rPr>
              <a:t>Time: </a:t>
            </a:r>
            <a:r>
              <a:rPr lang="en" sz="1800">
                <a:solidFill>
                  <a:schemeClr val="dk1"/>
                </a:solidFill>
                <a:latin typeface="Helvetica Neue"/>
                <a:ea typeface="Helvetica Neue"/>
                <a:cs typeface="Helvetica Neue"/>
                <a:sym typeface="Helvetica Neue"/>
              </a:rPr>
              <a:t>3 minutes</a:t>
            </a:r>
            <a:endParaRPr i="1" sz="1800">
              <a:solidFill>
                <a:schemeClr val="dk1"/>
              </a:solidFill>
              <a:latin typeface="Helvetica Neue"/>
              <a:ea typeface="Helvetica Neue"/>
              <a:cs typeface="Helvetica Neue"/>
              <a:sym typeface="Helvetica Neue"/>
            </a:endParaRPr>
          </a:p>
          <a:p>
            <a:pPr indent="0" lvl="0" marL="0" rtl="0">
              <a:spcBef>
                <a:spcPts val="0"/>
              </a:spcBef>
              <a:spcAft>
                <a:spcPts val="0"/>
              </a:spcAft>
              <a:buClr>
                <a:schemeClr val="dk1"/>
              </a:buClr>
              <a:buSzPts val="1100"/>
              <a:buFont typeface="Arial"/>
              <a:buNone/>
            </a:pPr>
            <a:r>
              <a:t/>
            </a:r>
            <a:endParaRPr i="1" sz="1800">
              <a:solidFill>
                <a:schemeClr val="dk1"/>
              </a:solidFill>
              <a:latin typeface="Helvetica Neue"/>
              <a:ea typeface="Helvetica Neue"/>
              <a:cs typeface="Helvetica Neue"/>
              <a:sym typeface="Helvetica Neue"/>
            </a:endParaRPr>
          </a:p>
          <a:p>
            <a:pPr indent="0" lvl="0" marL="0" rtl="0">
              <a:spcBef>
                <a:spcPts val="0"/>
              </a:spcBef>
              <a:spcAft>
                <a:spcPts val="0"/>
              </a:spcAft>
              <a:buClr>
                <a:schemeClr val="dk1"/>
              </a:buClr>
              <a:buSzPts val="1100"/>
              <a:buFont typeface="Arial"/>
              <a:buNone/>
            </a:pPr>
            <a:r>
              <a:t/>
            </a:r>
            <a:endParaRPr sz="1800">
              <a:solidFill>
                <a:schemeClr val="dk1"/>
              </a:solidFill>
            </a:endParaRPr>
          </a:p>
          <a:p>
            <a:pPr indent="0" lvl="0" marL="0" rtl="0">
              <a:spcBef>
                <a:spcPts val="0"/>
              </a:spcBef>
              <a:spcAft>
                <a:spcPts val="0"/>
              </a:spcAft>
              <a:buClr>
                <a:schemeClr val="dk1"/>
              </a:buClr>
              <a:buSzPts val="1100"/>
              <a:buFont typeface="Arial"/>
              <a:buNone/>
            </a:pPr>
            <a:r>
              <a:t/>
            </a:r>
            <a:endParaRPr sz="1800">
              <a:solidFill>
                <a:schemeClr val="dk1"/>
              </a:solidFill>
              <a:latin typeface="Helvetica Neue"/>
              <a:ea typeface="Helvetica Neue"/>
              <a:cs typeface="Helvetica Neue"/>
              <a:sym typeface="Helvetica Neue"/>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7" name="Shape 157"/>
        <p:cNvGrpSpPr/>
        <p:nvPr/>
      </p:nvGrpSpPr>
      <p:grpSpPr>
        <a:xfrm>
          <a:off x="0" y="0"/>
          <a:ext cx="0" cy="0"/>
          <a:chOff x="0" y="0"/>
          <a:chExt cx="0" cy="0"/>
        </a:xfrm>
      </p:grpSpPr>
      <p:sp>
        <p:nvSpPr>
          <p:cNvPr id="158" name="Shape 158"/>
          <p:cNvSpPr txBox="1"/>
          <p:nvPr>
            <p:ph idx="1" type="body"/>
          </p:nvPr>
        </p:nvSpPr>
        <p:spPr>
          <a:xfrm>
            <a:off x="685784" y="4343396"/>
            <a:ext cx="5486400" cy="4114800"/>
          </a:xfrm>
          <a:prstGeom prst="rect">
            <a:avLst/>
          </a:prstGeom>
          <a:noFill/>
          <a:ln>
            <a:noFill/>
          </a:ln>
        </p:spPr>
        <p:txBody>
          <a:bodyPr anchorCtr="0" anchor="ctr" bIns="81350" lIns="81350" spcFirstLastPara="1" rIns="81350" wrap="square" tIns="81350">
            <a:noAutofit/>
          </a:bodyPr>
          <a:lstStyle/>
          <a:p>
            <a:pPr indent="0" lvl="0" marL="0" rtl="0">
              <a:lnSpc>
                <a:spcPct val="115000"/>
              </a:lnSpc>
              <a:spcBef>
                <a:spcPts val="0"/>
              </a:spcBef>
              <a:spcAft>
                <a:spcPts val="0"/>
              </a:spcAft>
              <a:buClr>
                <a:schemeClr val="dk1"/>
              </a:buClr>
              <a:buSzPts val="1100"/>
              <a:buFont typeface="Arial"/>
              <a:buNone/>
            </a:pPr>
            <a:r>
              <a:rPr b="1" lang="en" sz="1800">
                <a:solidFill>
                  <a:schemeClr val="dk1"/>
                </a:solidFill>
                <a:latin typeface="Helvetica Neue"/>
                <a:ea typeface="Helvetica Neue"/>
                <a:cs typeface="Helvetica Neue"/>
                <a:sym typeface="Helvetica Neue"/>
              </a:rPr>
              <a:t>Warm-Up</a:t>
            </a:r>
            <a:endParaRPr b="1" sz="1800">
              <a:solidFill>
                <a:schemeClr val="dk1"/>
              </a:solidFill>
              <a:latin typeface="Helvetica Neue"/>
              <a:ea typeface="Helvetica Neue"/>
              <a:cs typeface="Helvetica Neue"/>
              <a:sym typeface="Helvetica Neue"/>
            </a:endParaRPr>
          </a:p>
          <a:p>
            <a:pPr indent="0" lvl="0" marL="0" rtl="0">
              <a:lnSpc>
                <a:spcPct val="115000"/>
              </a:lnSpc>
              <a:spcBef>
                <a:spcPts val="0"/>
              </a:spcBef>
              <a:spcAft>
                <a:spcPts val="0"/>
              </a:spcAft>
              <a:buClr>
                <a:schemeClr val="dk1"/>
              </a:buClr>
              <a:buSzPts val="1100"/>
              <a:buFont typeface="Arial"/>
              <a:buNone/>
            </a:pPr>
            <a:r>
              <a:rPr b="1" lang="en" sz="1800">
                <a:solidFill>
                  <a:schemeClr val="dk1"/>
                </a:solidFill>
                <a:latin typeface="Helvetica Neue"/>
                <a:ea typeface="Helvetica Neue"/>
                <a:cs typeface="Helvetica Neue"/>
                <a:sym typeface="Helvetica Neue"/>
              </a:rPr>
              <a:t>Time: </a:t>
            </a:r>
            <a:r>
              <a:rPr lang="en" sz="1800">
                <a:solidFill>
                  <a:schemeClr val="dk1"/>
                </a:solidFill>
                <a:latin typeface="Helvetica Neue"/>
                <a:ea typeface="Helvetica Neue"/>
                <a:cs typeface="Helvetica Neue"/>
                <a:sym typeface="Helvetica Neue"/>
              </a:rPr>
              <a:t>5 minutes</a:t>
            </a:r>
            <a:endParaRPr sz="1800">
              <a:solidFill>
                <a:schemeClr val="dk1"/>
              </a:solidFill>
              <a:latin typeface="Helvetica Neue"/>
              <a:ea typeface="Helvetica Neue"/>
              <a:cs typeface="Helvetica Neue"/>
              <a:sym typeface="Helvetica Neue"/>
            </a:endParaRPr>
          </a:p>
          <a:p>
            <a:pPr indent="0" lvl="0" marL="0" rtl="0">
              <a:lnSpc>
                <a:spcPct val="115000"/>
              </a:lnSpc>
              <a:spcBef>
                <a:spcPts val="0"/>
              </a:spcBef>
              <a:spcAft>
                <a:spcPts val="0"/>
              </a:spcAft>
              <a:buClr>
                <a:schemeClr val="dk1"/>
              </a:buClr>
              <a:buSzPts val="1100"/>
              <a:buFont typeface="Arial"/>
              <a:buNone/>
            </a:pPr>
            <a:r>
              <a:rPr b="1" lang="en" sz="1800">
                <a:solidFill>
                  <a:schemeClr val="dk1"/>
                </a:solidFill>
                <a:latin typeface="Helvetica Neue"/>
                <a:ea typeface="Helvetica Neue"/>
                <a:cs typeface="Helvetica Neue"/>
                <a:sym typeface="Helvetica Neue"/>
              </a:rPr>
              <a:t>Objective: </a:t>
            </a:r>
            <a:r>
              <a:rPr lang="en" sz="1000">
                <a:solidFill>
                  <a:schemeClr val="dk1"/>
                </a:solidFill>
              </a:rPr>
              <a:t>Understand that all  string instruments are related.</a:t>
            </a:r>
            <a:endParaRPr sz="1800">
              <a:solidFill>
                <a:schemeClr val="dk1"/>
              </a:solidFill>
              <a:latin typeface="Helvetica Neue"/>
              <a:ea typeface="Helvetica Neue"/>
              <a:cs typeface="Helvetica Neue"/>
              <a:sym typeface="Helvetica Neue"/>
            </a:endParaRPr>
          </a:p>
          <a:p>
            <a:pPr indent="0" lvl="0" marL="0" rtl="0">
              <a:lnSpc>
                <a:spcPct val="115000"/>
              </a:lnSpc>
              <a:spcBef>
                <a:spcPts val="0"/>
              </a:spcBef>
              <a:spcAft>
                <a:spcPts val="0"/>
              </a:spcAft>
              <a:buClr>
                <a:schemeClr val="dk1"/>
              </a:buClr>
              <a:buSzPts val="1100"/>
              <a:buFont typeface="Arial"/>
              <a:buNone/>
            </a:pPr>
            <a:r>
              <a:rPr b="1" lang="en" sz="1800">
                <a:solidFill>
                  <a:schemeClr val="dk1"/>
                </a:solidFill>
                <a:latin typeface="Helvetica Neue"/>
                <a:ea typeface="Helvetica Neue"/>
                <a:cs typeface="Helvetica Neue"/>
                <a:sym typeface="Helvetica Neue"/>
              </a:rPr>
              <a:t>Procedures: </a:t>
            </a:r>
            <a:r>
              <a:rPr lang="en" sz="1800">
                <a:solidFill>
                  <a:schemeClr val="dk1"/>
                </a:solidFill>
                <a:latin typeface="Helvetica Neue"/>
                <a:ea typeface="Helvetica Neue"/>
                <a:cs typeface="Helvetica Neue"/>
                <a:sym typeface="Helvetica Neue"/>
              </a:rPr>
              <a:t> </a:t>
            </a:r>
            <a:r>
              <a:rPr lang="en" sz="1000">
                <a:solidFill>
                  <a:schemeClr val="dk1"/>
                </a:solidFill>
              </a:rPr>
              <a:t>Asks the students to look at the pictures.</a:t>
            </a:r>
            <a:endParaRPr sz="1000">
              <a:solidFill>
                <a:schemeClr val="dk1"/>
              </a:solidFill>
            </a:endParaRPr>
          </a:p>
          <a:p>
            <a:pPr indent="0" lvl="0" marL="0" rtl="0">
              <a:lnSpc>
                <a:spcPct val="115000"/>
              </a:lnSpc>
              <a:spcBef>
                <a:spcPts val="0"/>
              </a:spcBef>
              <a:spcAft>
                <a:spcPts val="0"/>
              </a:spcAft>
              <a:buClr>
                <a:schemeClr val="dk1"/>
              </a:buClr>
              <a:buSzPts val="1100"/>
              <a:buFont typeface="Arial"/>
              <a:buNone/>
            </a:pPr>
            <a:r>
              <a:rPr i="1" lang="en" sz="1000">
                <a:solidFill>
                  <a:schemeClr val="dk1"/>
                </a:solidFill>
              </a:rPr>
              <a:t>Can you see that they are all string instruments? </a:t>
            </a:r>
            <a:endParaRPr i="1" sz="1000">
              <a:solidFill>
                <a:schemeClr val="dk1"/>
              </a:solidFill>
            </a:endParaRPr>
          </a:p>
          <a:p>
            <a:pPr indent="0" lvl="0" marL="0" rtl="0">
              <a:lnSpc>
                <a:spcPct val="115000"/>
              </a:lnSpc>
              <a:spcBef>
                <a:spcPts val="0"/>
              </a:spcBef>
              <a:spcAft>
                <a:spcPts val="0"/>
              </a:spcAft>
              <a:buClr>
                <a:schemeClr val="dk1"/>
              </a:buClr>
              <a:buSzPts val="1100"/>
              <a:buFont typeface="Arial"/>
              <a:buNone/>
            </a:pPr>
            <a:r>
              <a:rPr i="1" lang="en" sz="1000">
                <a:solidFill>
                  <a:schemeClr val="dk1"/>
                </a:solidFill>
              </a:rPr>
              <a:t>How many strings are there on the guitar? </a:t>
            </a:r>
            <a:r>
              <a:rPr lang="en" sz="1000">
                <a:solidFill>
                  <a:schemeClr val="dk1"/>
                </a:solidFill>
              </a:rPr>
              <a:t>(6) </a:t>
            </a:r>
            <a:r>
              <a:rPr i="1" lang="en" sz="1000">
                <a:solidFill>
                  <a:schemeClr val="dk1"/>
                </a:solidFill>
              </a:rPr>
              <a:t>violin? </a:t>
            </a:r>
            <a:r>
              <a:rPr lang="en" sz="1000">
                <a:solidFill>
                  <a:schemeClr val="dk1"/>
                </a:solidFill>
              </a:rPr>
              <a:t>(4)</a:t>
            </a:r>
            <a:r>
              <a:rPr i="1" lang="en" sz="1000">
                <a:solidFill>
                  <a:schemeClr val="dk1"/>
                </a:solidFill>
              </a:rPr>
              <a:t> and cello </a:t>
            </a:r>
            <a:r>
              <a:rPr lang="en" sz="1000">
                <a:solidFill>
                  <a:schemeClr val="dk1"/>
                </a:solidFill>
              </a:rPr>
              <a:t>(4)</a:t>
            </a:r>
            <a:r>
              <a:rPr i="1" lang="en" sz="1000">
                <a:solidFill>
                  <a:schemeClr val="dk1"/>
                </a:solidFill>
              </a:rPr>
              <a:t>? </a:t>
            </a:r>
            <a:endParaRPr i="1" sz="1000">
              <a:solidFill>
                <a:schemeClr val="dk1"/>
              </a:solidFill>
            </a:endParaRPr>
          </a:p>
          <a:p>
            <a:pPr indent="0" lvl="0" marL="0" rtl="0">
              <a:lnSpc>
                <a:spcPct val="115000"/>
              </a:lnSpc>
              <a:spcBef>
                <a:spcPts val="0"/>
              </a:spcBef>
              <a:spcAft>
                <a:spcPts val="0"/>
              </a:spcAft>
              <a:buClr>
                <a:schemeClr val="dk1"/>
              </a:buClr>
              <a:buSzPts val="1100"/>
              <a:buFont typeface="Arial"/>
              <a:buNone/>
            </a:pPr>
            <a:r>
              <a:rPr i="1" lang="en" sz="1000">
                <a:solidFill>
                  <a:schemeClr val="dk1"/>
                </a:solidFill>
              </a:rPr>
              <a:t>How are the strings moved differently?</a:t>
            </a:r>
            <a:r>
              <a:rPr lang="en" sz="1000">
                <a:solidFill>
                  <a:schemeClr val="dk1"/>
                </a:solidFill>
              </a:rPr>
              <a:t> (fingers in a guitar, bow on a violin or cello).</a:t>
            </a:r>
            <a:endParaRPr sz="1000">
              <a:solidFill>
                <a:schemeClr val="dk1"/>
              </a:solidFill>
            </a:endParaRPr>
          </a:p>
          <a:p>
            <a:pPr indent="0" lvl="0" marL="0" rtl="0">
              <a:lnSpc>
                <a:spcPct val="115000"/>
              </a:lnSpc>
              <a:spcBef>
                <a:spcPts val="0"/>
              </a:spcBef>
              <a:spcAft>
                <a:spcPts val="0"/>
              </a:spcAft>
              <a:buClr>
                <a:schemeClr val="dk1"/>
              </a:buClr>
              <a:buSzPts val="1100"/>
              <a:buFont typeface="Arial"/>
              <a:buNone/>
            </a:pPr>
            <a:r>
              <a:t/>
            </a:r>
            <a:endParaRPr sz="1000">
              <a:solidFill>
                <a:schemeClr val="dk1"/>
              </a:solidFill>
            </a:endParaRPr>
          </a:p>
        </p:txBody>
      </p:sp>
      <p:sp>
        <p:nvSpPr>
          <p:cNvPr id="159" name="Shape 15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6" name="Shape 166"/>
        <p:cNvGrpSpPr/>
        <p:nvPr/>
      </p:nvGrpSpPr>
      <p:grpSpPr>
        <a:xfrm>
          <a:off x="0" y="0"/>
          <a:ext cx="0" cy="0"/>
          <a:chOff x="0" y="0"/>
          <a:chExt cx="0" cy="0"/>
        </a:xfrm>
      </p:grpSpPr>
      <p:sp>
        <p:nvSpPr>
          <p:cNvPr id="167" name="Shape 167"/>
          <p:cNvSpPr txBox="1"/>
          <p:nvPr>
            <p:ph idx="1" type="body"/>
          </p:nvPr>
        </p:nvSpPr>
        <p:spPr>
          <a:xfrm>
            <a:off x="685784" y="4343396"/>
            <a:ext cx="5486400" cy="4114800"/>
          </a:xfrm>
          <a:prstGeom prst="rect">
            <a:avLst/>
          </a:prstGeom>
          <a:noFill/>
          <a:ln>
            <a:noFill/>
          </a:ln>
        </p:spPr>
        <p:txBody>
          <a:bodyPr anchorCtr="0" anchor="ctr" bIns="81350" lIns="81350" spcFirstLastPara="1" rIns="81350" wrap="square" tIns="81350">
            <a:noAutofit/>
          </a:bodyPr>
          <a:lstStyle/>
          <a:p>
            <a:pPr indent="0" lvl="0" marL="0" rtl="0">
              <a:lnSpc>
                <a:spcPct val="115000"/>
              </a:lnSpc>
              <a:spcBef>
                <a:spcPts val="0"/>
              </a:spcBef>
              <a:spcAft>
                <a:spcPts val="0"/>
              </a:spcAft>
              <a:buClr>
                <a:schemeClr val="dk1"/>
              </a:buClr>
              <a:buSzPts val="1100"/>
              <a:buFont typeface="Arial"/>
              <a:buNone/>
            </a:pPr>
            <a:r>
              <a:rPr b="1" lang="en" sz="1800">
                <a:solidFill>
                  <a:schemeClr val="dk1"/>
                </a:solidFill>
                <a:latin typeface="Helvetica Neue"/>
                <a:ea typeface="Helvetica Neue"/>
                <a:cs typeface="Helvetica Neue"/>
                <a:sym typeface="Helvetica Neue"/>
              </a:rPr>
              <a:t>Procedures: </a:t>
            </a:r>
            <a:r>
              <a:rPr lang="en" sz="1000">
                <a:solidFill>
                  <a:schemeClr val="dk1"/>
                </a:solidFill>
              </a:rPr>
              <a:t>Elicit or explain that in a stringed instrument the sound is made by plucking or rubbing the strings with the fingers or with a bow. If the strings are made shorter on the fretboard then the sound is higher, if the string are longer, then the sound is lower. They can demonstrate this by making  a quick guitar using a cardboard box and a rubber band. If we make the string shorter with a piece of card under the string the sound or pitch will get higher as the strings get shorter because a shorter string vibrates at a higher frequency</a:t>
            </a:r>
            <a:r>
              <a:rPr lang="en" sz="1800">
                <a:solidFill>
                  <a:schemeClr val="dk1"/>
                </a:solidFill>
                <a:latin typeface="Helvetica Neue"/>
                <a:ea typeface="Helvetica Neue"/>
                <a:cs typeface="Helvetica Neue"/>
                <a:sym typeface="Helvetica Neue"/>
              </a:rPr>
              <a:t> </a:t>
            </a:r>
            <a:endParaRPr sz="1800">
              <a:solidFill>
                <a:schemeClr val="dk1"/>
              </a:solidFill>
              <a:latin typeface="Helvetica Neue"/>
              <a:ea typeface="Helvetica Neue"/>
              <a:cs typeface="Helvetica Neue"/>
              <a:sym typeface="Helvetica Neue"/>
            </a:endParaRPr>
          </a:p>
          <a:p>
            <a:pPr indent="0" lvl="0" marL="0" rtl="0">
              <a:lnSpc>
                <a:spcPct val="115000"/>
              </a:lnSpc>
              <a:spcBef>
                <a:spcPts val="0"/>
              </a:spcBef>
              <a:spcAft>
                <a:spcPts val="0"/>
              </a:spcAft>
              <a:buClr>
                <a:schemeClr val="dk1"/>
              </a:buClr>
              <a:buSzPts val="1100"/>
              <a:buFont typeface="Arial"/>
              <a:buNone/>
            </a:pPr>
            <a:r>
              <a:rPr lang="en" sz="1000">
                <a:solidFill>
                  <a:schemeClr val="dk1"/>
                </a:solidFill>
              </a:rPr>
              <a:t>In a guitar, the left hand is used to press the string onto the fretboard (effectively making it shorter) and the right to pluck the strings. In a violin or cello, the left hand again presses the string onto the fretboard and the right (usually) rubs the string with the bow. Of course there are also left handed guitars, violins and cellos.</a:t>
            </a:r>
            <a:endParaRPr sz="1800">
              <a:solidFill>
                <a:schemeClr val="dk1"/>
              </a:solidFill>
              <a:latin typeface="Helvetica Neue"/>
              <a:ea typeface="Helvetica Neue"/>
              <a:cs typeface="Helvetica Neue"/>
              <a:sym typeface="Helvetica Neue"/>
            </a:endParaRPr>
          </a:p>
        </p:txBody>
      </p:sp>
      <p:sp>
        <p:nvSpPr>
          <p:cNvPr id="168" name="Shape 16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3" name="Shape 173"/>
        <p:cNvGrpSpPr/>
        <p:nvPr/>
      </p:nvGrpSpPr>
      <p:grpSpPr>
        <a:xfrm>
          <a:off x="0" y="0"/>
          <a:ext cx="0" cy="0"/>
          <a:chOff x="0" y="0"/>
          <a:chExt cx="0" cy="0"/>
        </a:xfrm>
      </p:grpSpPr>
      <p:sp>
        <p:nvSpPr>
          <p:cNvPr id="174" name="Shape 174"/>
          <p:cNvSpPr txBox="1"/>
          <p:nvPr>
            <p:ph idx="1" type="body"/>
          </p:nvPr>
        </p:nvSpPr>
        <p:spPr>
          <a:xfrm>
            <a:off x="685784" y="4343396"/>
            <a:ext cx="5486400" cy="4114800"/>
          </a:xfrm>
          <a:prstGeom prst="rect">
            <a:avLst/>
          </a:prstGeom>
          <a:noFill/>
          <a:ln>
            <a:noFill/>
          </a:ln>
        </p:spPr>
        <p:txBody>
          <a:bodyPr anchorCtr="0" anchor="ctr" bIns="81350" lIns="81350" spcFirstLastPara="1" rIns="81350" wrap="square" tIns="81350">
            <a:noAutofit/>
          </a:bodyPr>
          <a:lstStyle/>
          <a:p>
            <a:pPr indent="0" lvl="0" marL="0" rtl="0">
              <a:lnSpc>
                <a:spcPct val="115000"/>
              </a:lnSpc>
              <a:spcBef>
                <a:spcPts val="0"/>
              </a:spcBef>
              <a:spcAft>
                <a:spcPts val="0"/>
              </a:spcAft>
              <a:buClr>
                <a:schemeClr val="dk1"/>
              </a:buClr>
              <a:buSzPts val="1100"/>
              <a:buFont typeface="Arial"/>
              <a:buNone/>
            </a:pPr>
            <a:r>
              <a:rPr b="1" lang="en" sz="1800">
                <a:solidFill>
                  <a:schemeClr val="dk1"/>
                </a:solidFill>
              </a:rPr>
              <a:t>Mini-lesson - </a:t>
            </a:r>
            <a:r>
              <a:rPr lang="en" sz="1800">
                <a:solidFill>
                  <a:schemeClr val="dk1"/>
                </a:solidFill>
              </a:rPr>
              <a:t>Key Vocab</a:t>
            </a:r>
            <a:endParaRPr sz="1800">
              <a:solidFill>
                <a:schemeClr val="dk1"/>
              </a:solidFill>
            </a:endParaRPr>
          </a:p>
          <a:p>
            <a:pPr indent="0" lvl="0" marL="0" rtl="0">
              <a:lnSpc>
                <a:spcPct val="115000"/>
              </a:lnSpc>
              <a:spcBef>
                <a:spcPts val="0"/>
              </a:spcBef>
              <a:spcAft>
                <a:spcPts val="0"/>
              </a:spcAft>
              <a:buClr>
                <a:schemeClr val="dk1"/>
              </a:buClr>
              <a:buSzPts val="1100"/>
              <a:buFont typeface="Arial"/>
              <a:buNone/>
            </a:pPr>
            <a:r>
              <a:rPr b="1" lang="en" sz="1800">
                <a:solidFill>
                  <a:schemeClr val="dk1"/>
                </a:solidFill>
              </a:rPr>
              <a:t>Time: </a:t>
            </a:r>
            <a:r>
              <a:rPr lang="en" sz="1800">
                <a:solidFill>
                  <a:schemeClr val="dk1"/>
                </a:solidFill>
              </a:rPr>
              <a:t>2 minutes</a:t>
            </a:r>
            <a:endParaRPr sz="1800">
              <a:solidFill>
                <a:schemeClr val="dk1"/>
              </a:solidFill>
            </a:endParaRPr>
          </a:p>
          <a:p>
            <a:pPr indent="0" lvl="0" marL="0" rtl="0">
              <a:lnSpc>
                <a:spcPct val="115000"/>
              </a:lnSpc>
              <a:spcBef>
                <a:spcPts val="0"/>
              </a:spcBef>
              <a:spcAft>
                <a:spcPts val="0"/>
              </a:spcAft>
              <a:buClr>
                <a:schemeClr val="dk1"/>
              </a:buClr>
              <a:buSzPts val="1100"/>
              <a:buFont typeface="Arial"/>
              <a:buNone/>
            </a:pPr>
            <a:r>
              <a:rPr b="1" lang="en" sz="1800">
                <a:solidFill>
                  <a:schemeClr val="dk1"/>
                </a:solidFill>
              </a:rPr>
              <a:t>Procedures</a:t>
            </a:r>
            <a:r>
              <a:rPr lang="en" sz="1800">
                <a:solidFill>
                  <a:schemeClr val="dk1"/>
                </a:solidFill>
              </a:rPr>
              <a:t>: Students match or define keywords in their workbooks.</a:t>
            </a:r>
            <a:endParaRPr sz="1200"/>
          </a:p>
        </p:txBody>
      </p:sp>
      <p:sp>
        <p:nvSpPr>
          <p:cNvPr id="175" name="Shape 17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0" name="Shape 180"/>
        <p:cNvGrpSpPr/>
        <p:nvPr/>
      </p:nvGrpSpPr>
      <p:grpSpPr>
        <a:xfrm>
          <a:off x="0" y="0"/>
          <a:ext cx="0" cy="0"/>
          <a:chOff x="0" y="0"/>
          <a:chExt cx="0" cy="0"/>
        </a:xfrm>
      </p:grpSpPr>
      <p:sp>
        <p:nvSpPr>
          <p:cNvPr id="181" name="Shape 18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2" name="Shape 182"/>
          <p:cNvSpPr txBox="1"/>
          <p:nvPr>
            <p:ph idx="1" type="body"/>
          </p:nvPr>
        </p:nvSpPr>
        <p:spPr>
          <a:xfrm>
            <a:off x="685784" y="4343396"/>
            <a:ext cx="5486400" cy="41148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Clr>
                <a:srgbClr val="000000"/>
              </a:buClr>
              <a:buSzPts val="1100"/>
              <a:buFont typeface="Arial"/>
              <a:buNone/>
            </a:pPr>
            <a:r>
              <a:rPr b="1" lang="en" sz="1800">
                <a:latin typeface="Helvetica Neue"/>
                <a:ea typeface="Helvetica Neue"/>
                <a:cs typeface="Helvetica Neue"/>
                <a:sym typeface="Helvetica Neue"/>
              </a:rPr>
              <a:t>Checks for Understanding </a:t>
            </a:r>
            <a:endParaRPr b="1" sz="1800">
              <a:latin typeface="Helvetica Neue"/>
              <a:ea typeface="Helvetica Neue"/>
              <a:cs typeface="Helvetica Neue"/>
              <a:sym typeface="Helvetica Neue"/>
            </a:endParaRPr>
          </a:p>
          <a:p>
            <a:pPr indent="0" lvl="0" marL="0" rtl="0">
              <a:spcBef>
                <a:spcPts val="0"/>
              </a:spcBef>
              <a:spcAft>
                <a:spcPts val="0"/>
              </a:spcAft>
              <a:buClr>
                <a:srgbClr val="000000"/>
              </a:buClr>
              <a:buSzPts val="1100"/>
              <a:buFont typeface="Arial"/>
              <a:buNone/>
            </a:pPr>
            <a:r>
              <a:rPr b="1" lang="en" sz="1800">
                <a:latin typeface="Helvetica Neue"/>
                <a:ea typeface="Helvetica Neue"/>
                <a:cs typeface="Helvetica Neue"/>
                <a:sym typeface="Helvetica Neue"/>
              </a:rPr>
              <a:t>Time: </a:t>
            </a:r>
            <a:r>
              <a:rPr lang="en" sz="1800">
                <a:latin typeface="Helvetica Neue"/>
                <a:ea typeface="Helvetica Neue"/>
                <a:cs typeface="Helvetica Neue"/>
                <a:sym typeface="Helvetica Neue"/>
              </a:rPr>
              <a:t>1 minute</a:t>
            </a:r>
            <a:endParaRPr sz="1800">
              <a:latin typeface="Helvetica Neue"/>
              <a:ea typeface="Helvetica Neue"/>
              <a:cs typeface="Helvetica Neue"/>
              <a:sym typeface="Helvetica Neue"/>
            </a:endParaRPr>
          </a:p>
          <a:p>
            <a:pPr indent="0" lvl="0" marL="0" rtl="0">
              <a:spcBef>
                <a:spcPts val="0"/>
              </a:spcBef>
              <a:spcAft>
                <a:spcPts val="0"/>
              </a:spcAft>
              <a:buClr>
                <a:srgbClr val="000000"/>
              </a:buClr>
              <a:buSzPts val="1100"/>
              <a:buFont typeface="Arial"/>
              <a:buNone/>
            </a:pPr>
            <a:r>
              <a:t/>
            </a:r>
            <a:endParaRPr i="1" sz="1800">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1100"/>
              <a:buFont typeface="Arial"/>
              <a:buNone/>
            </a:pPr>
            <a:r>
              <a:t/>
            </a:r>
            <a:endParaRPr sz="1800"/>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7" name="Shape 187"/>
        <p:cNvGrpSpPr/>
        <p:nvPr/>
      </p:nvGrpSpPr>
      <p:grpSpPr>
        <a:xfrm>
          <a:off x="0" y="0"/>
          <a:ext cx="0" cy="0"/>
          <a:chOff x="0" y="0"/>
          <a:chExt cx="0" cy="0"/>
        </a:xfrm>
      </p:grpSpPr>
      <p:sp>
        <p:nvSpPr>
          <p:cNvPr id="188" name="Shape 18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9" name="Shape 189"/>
          <p:cNvSpPr txBox="1"/>
          <p:nvPr>
            <p:ph idx="1" type="body"/>
          </p:nvPr>
        </p:nvSpPr>
        <p:spPr>
          <a:xfrm>
            <a:off x="685784" y="4343396"/>
            <a:ext cx="5486400" cy="41148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Clr>
                <a:schemeClr val="dk1"/>
              </a:buClr>
              <a:buSzPts val="1100"/>
              <a:buFont typeface="Arial"/>
              <a:buNone/>
            </a:pPr>
            <a:r>
              <a:rPr b="1" lang="en" sz="1800">
                <a:solidFill>
                  <a:schemeClr val="dk1"/>
                </a:solidFill>
                <a:latin typeface="Helvetica Neue"/>
                <a:ea typeface="Helvetica Neue"/>
                <a:cs typeface="Helvetica Neue"/>
                <a:sym typeface="Helvetica Neue"/>
              </a:rPr>
              <a:t>Worked Example: </a:t>
            </a:r>
            <a:r>
              <a:rPr i="1" lang="en" sz="1000">
                <a:solidFill>
                  <a:schemeClr val="dk1"/>
                </a:solidFill>
                <a:latin typeface="Helvetica Neue"/>
                <a:ea typeface="Helvetica Neue"/>
                <a:cs typeface="Helvetica Neue"/>
                <a:sym typeface="Helvetica Neue"/>
              </a:rPr>
              <a:t>Make a system to play a sound and to modify its pitch or frequency.</a:t>
            </a:r>
            <a:endParaRPr sz="1800">
              <a:solidFill>
                <a:schemeClr val="dk1"/>
              </a:solidFill>
              <a:latin typeface="Helvetica Neue"/>
              <a:ea typeface="Helvetica Neue"/>
              <a:cs typeface="Helvetica Neue"/>
              <a:sym typeface="Helvetica Neue"/>
            </a:endParaRPr>
          </a:p>
          <a:p>
            <a:pPr indent="0" lvl="0" marL="0" rtl="0">
              <a:spcBef>
                <a:spcPts val="0"/>
              </a:spcBef>
              <a:spcAft>
                <a:spcPts val="0"/>
              </a:spcAft>
              <a:buClr>
                <a:schemeClr val="dk1"/>
              </a:buClr>
              <a:buSzPts val="1100"/>
              <a:buFont typeface="Arial"/>
              <a:buNone/>
            </a:pPr>
            <a:r>
              <a:rPr b="1" lang="en" sz="1800">
                <a:solidFill>
                  <a:schemeClr val="dk1"/>
                </a:solidFill>
                <a:latin typeface="Helvetica Neue"/>
                <a:ea typeface="Helvetica Neue"/>
                <a:cs typeface="Helvetica Neue"/>
                <a:sym typeface="Helvetica Neue"/>
              </a:rPr>
              <a:t>Time: </a:t>
            </a:r>
            <a:r>
              <a:rPr lang="en" sz="1800">
                <a:solidFill>
                  <a:schemeClr val="dk1"/>
                </a:solidFill>
                <a:latin typeface="Helvetica Neue"/>
                <a:ea typeface="Helvetica Neue"/>
                <a:cs typeface="Helvetica Neue"/>
                <a:sym typeface="Helvetica Neue"/>
              </a:rPr>
              <a:t>7 minutes</a:t>
            </a:r>
            <a:endParaRPr i="1" sz="1800">
              <a:solidFill>
                <a:schemeClr val="dk1"/>
              </a:solidFill>
              <a:latin typeface="Helvetica Neue"/>
              <a:ea typeface="Helvetica Neue"/>
              <a:cs typeface="Helvetica Neue"/>
              <a:sym typeface="Helvetica Neue"/>
            </a:endParaRPr>
          </a:p>
          <a:p>
            <a:pPr indent="0" lvl="0" marL="0" rtl="0">
              <a:spcBef>
                <a:spcPts val="0"/>
              </a:spcBef>
              <a:spcAft>
                <a:spcPts val="0"/>
              </a:spcAft>
              <a:buClr>
                <a:srgbClr val="000000"/>
              </a:buClr>
              <a:buSzPts val="1100"/>
              <a:buFont typeface="Arial"/>
              <a:buNone/>
            </a:pPr>
            <a:r>
              <a:rPr b="1" i="1" lang="en" sz="1800">
                <a:latin typeface="Helvetica Neue"/>
                <a:ea typeface="Helvetica Neue"/>
                <a:cs typeface="Helvetica Neue"/>
                <a:sym typeface="Helvetica Neue"/>
              </a:rPr>
              <a:t>Step 1. </a:t>
            </a:r>
            <a:r>
              <a:rPr i="1" lang="en" sz="1800">
                <a:latin typeface="Helvetica Neue"/>
                <a:ea typeface="Helvetica Neue"/>
                <a:cs typeface="Helvetica Neue"/>
                <a:sym typeface="Helvetica Neue"/>
              </a:rPr>
              <a:t>T says… </a:t>
            </a:r>
            <a:r>
              <a:rPr i="1" lang="en" sz="900">
                <a:solidFill>
                  <a:schemeClr val="dk1"/>
                </a:solidFill>
                <a:highlight>
                  <a:srgbClr val="FFFFFF"/>
                </a:highlight>
                <a:latin typeface="Helvetica Neue"/>
                <a:ea typeface="Helvetica Neue"/>
                <a:cs typeface="Helvetica Neue"/>
                <a:sym typeface="Helvetica Neue"/>
              </a:rPr>
              <a:t>The Key Press makes the buzzer sound. It is like a one-string guitar being played with only the strumming or plucking hand, it only makes one notes</a:t>
            </a:r>
            <a:endParaRPr i="1" sz="1800">
              <a:highlight>
                <a:srgbClr val="FFFFFF"/>
              </a:highlight>
              <a:latin typeface="Helvetica Neue"/>
              <a:ea typeface="Helvetica Neue"/>
              <a:cs typeface="Helvetica Neue"/>
              <a:sym typeface="Helvetica Neue"/>
            </a:endParaRPr>
          </a:p>
          <a:p>
            <a:pPr indent="0" lvl="0" marL="0" rtl="0">
              <a:spcBef>
                <a:spcPts val="0"/>
              </a:spcBef>
              <a:spcAft>
                <a:spcPts val="0"/>
              </a:spcAft>
              <a:buClr>
                <a:srgbClr val="000000"/>
              </a:buClr>
              <a:buSzPts val="1100"/>
              <a:buFont typeface="Arial"/>
              <a:buNone/>
            </a:pPr>
            <a:r>
              <a:rPr b="1" i="1" lang="en" sz="1800">
                <a:latin typeface="Helvetica Neue"/>
                <a:ea typeface="Helvetica Neue"/>
                <a:cs typeface="Helvetica Neue"/>
                <a:sym typeface="Helvetica Neue"/>
              </a:rPr>
              <a:t>Step 2.</a:t>
            </a:r>
            <a:r>
              <a:rPr i="1" lang="en" sz="1800">
                <a:latin typeface="Helvetica Neue"/>
                <a:ea typeface="Helvetica Neue"/>
                <a:cs typeface="Helvetica Neue"/>
                <a:sym typeface="Helvetica Neue"/>
              </a:rPr>
              <a:t> T says... </a:t>
            </a:r>
            <a:r>
              <a:rPr i="1" lang="en" sz="900">
                <a:solidFill>
                  <a:schemeClr val="dk1"/>
                </a:solidFill>
                <a:latin typeface="Helvetica Neue"/>
                <a:ea typeface="Helvetica Neue"/>
                <a:cs typeface="Helvetica Neue"/>
                <a:sym typeface="Helvetica Neue"/>
              </a:rPr>
              <a:t>The Slider modifies the note in the Note block</a:t>
            </a:r>
            <a:endParaRPr i="1" sz="1800">
              <a:latin typeface="Helvetica Neue"/>
              <a:ea typeface="Helvetica Neue"/>
              <a:cs typeface="Helvetica Neue"/>
              <a:sym typeface="Helvetica Neue"/>
            </a:endParaRPr>
          </a:p>
          <a:p>
            <a:pPr indent="0" lvl="0" marL="0" rtl="0">
              <a:spcBef>
                <a:spcPts val="0"/>
              </a:spcBef>
              <a:spcAft>
                <a:spcPts val="0"/>
              </a:spcAft>
              <a:buClr>
                <a:srgbClr val="000000"/>
              </a:buClr>
              <a:buSzPts val="1100"/>
              <a:buFont typeface="Arial"/>
              <a:buNone/>
            </a:pPr>
            <a:r>
              <a:rPr b="1" i="1" lang="en" sz="1800">
                <a:latin typeface="Helvetica Neue"/>
                <a:ea typeface="Helvetica Neue"/>
                <a:cs typeface="Helvetica Neue"/>
                <a:sym typeface="Helvetica Neue"/>
              </a:rPr>
              <a:t>Step 3. </a:t>
            </a:r>
            <a:r>
              <a:rPr i="1" lang="en" sz="1800">
                <a:latin typeface="Helvetica Neue"/>
                <a:ea typeface="Helvetica Neue"/>
                <a:cs typeface="Helvetica Neue"/>
                <a:sym typeface="Helvetica Neue"/>
              </a:rPr>
              <a:t>T says... </a:t>
            </a:r>
            <a:r>
              <a:rPr i="1" lang="en" sz="900">
                <a:solidFill>
                  <a:schemeClr val="dk1"/>
                </a:solidFill>
                <a:latin typeface="Helvetica Neue"/>
                <a:ea typeface="Helvetica Neue"/>
                <a:cs typeface="Helvetica Neue"/>
                <a:sym typeface="Helvetica Neue"/>
              </a:rPr>
              <a:t>As the slider is moved to higher values the Buzzer will play a higher note and vice-versa</a:t>
            </a:r>
            <a:endParaRPr i="1" sz="1800">
              <a:latin typeface="Helvetica Neue"/>
              <a:ea typeface="Helvetica Neue"/>
              <a:cs typeface="Helvetica Neue"/>
              <a:sym typeface="Helvetica Neue"/>
            </a:endParaRPr>
          </a:p>
          <a:p>
            <a:pPr indent="0" lvl="0" marL="0" rtl="0">
              <a:spcBef>
                <a:spcPts val="0"/>
              </a:spcBef>
              <a:spcAft>
                <a:spcPts val="0"/>
              </a:spcAft>
              <a:buClr>
                <a:srgbClr val="000000"/>
              </a:buClr>
              <a:buSzPts val="1100"/>
              <a:buFont typeface="Arial"/>
              <a:buNone/>
            </a:pPr>
            <a:r>
              <a:t/>
            </a:r>
            <a:endParaRPr i="1" sz="1800">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1100"/>
              <a:buFont typeface="Arial"/>
              <a:buNone/>
            </a:pPr>
            <a:r>
              <a:t/>
            </a:r>
            <a:endParaRPr sz="1800"/>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8" name="Shape 198"/>
        <p:cNvGrpSpPr/>
        <p:nvPr/>
      </p:nvGrpSpPr>
      <p:grpSpPr>
        <a:xfrm>
          <a:off x="0" y="0"/>
          <a:ext cx="0" cy="0"/>
          <a:chOff x="0" y="0"/>
          <a:chExt cx="0" cy="0"/>
        </a:xfrm>
      </p:grpSpPr>
      <p:sp>
        <p:nvSpPr>
          <p:cNvPr id="199" name="Shape 19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0" name="Shape 200"/>
          <p:cNvSpPr txBox="1"/>
          <p:nvPr>
            <p:ph idx="1" type="body"/>
          </p:nvPr>
        </p:nvSpPr>
        <p:spPr>
          <a:xfrm>
            <a:off x="685784" y="4343396"/>
            <a:ext cx="5486400" cy="41148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Clr>
                <a:schemeClr val="dk1"/>
              </a:buClr>
              <a:buSzPts val="1100"/>
              <a:buFont typeface="Arial"/>
              <a:buNone/>
            </a:pPr>
            <a:r>
              <a:rPr b="1" lang="en" sz="1800">
                <a:solidFill>
                  <a:schemeClr val="dk1"/>
                </a:solidFill>
                <a:latin typeface="Helvetica Neue"/>
                <a:ea typeface="Helvetica Neue"/>
                <a:cs typeface="Helvetica Neue"/>
                <a:sym typeface="Helvetica Neue"/>
              </a:rPr>
              <a:t>Checks for Understanding</a:t>
            </a:r>
            <a:endParaRPr b="1" sz="1800">
              <a:solidFill>
                <a:schemeClr val="dk1"/>
              </a:solidFill>
              <a:latin typeface="Helvetica Neue"/>
              <a:ea typeface="Helvetica Neue"/>
              <a:cs typeface="Helvetica Neue"/>
              <a:sym typeface="Helvetica Neue"/>
            </a:endParaRPr>
          </a:p>
          <a:p>
            <a:pPr indent="0" lvl="0" marL="0" rtl="0">
              <a:spcBef>
                <a:spcPts val="0"/>
              </a:spcBef>
              <a:spcAft>
                <a:spcPts val="0"/>
              </a:spcAft>
              <a:buClr>
                <a:schemeClr val="dk1"/>
              </a:buClr>
              <a:buSzPts val="1100"/>
              <a:buFont typeface="Arial"/>
              <a:buNone/>
            </a:pPr>
            <a:r>
              <a:rPr b="1" lang="en" sz="1800">
                <a:solidFill>
                  <a:schemeClr val="dk1"/>
                </a:solidFill>
                <a:latin typeface="Helvetica Neue"/>
                <a:ea typeface="Helvetica Neue"/>
                <a:cs typeface="Helvetica Neue"/>
                <a:sym typeface="Helvetica Neue"/>
              </a:rPr>
              <a:t>Time: </a:t>
            </a:r>
            <a:r>
              <a:rPr lang="en" sz="1800">
                <a:solidFill>
                  <a:schemeClr val="dk1"/>
                </a:solidFill>
                <a:latin typeface="Helvetica Neue"/>
                <a:ea typeface="Helvetica Neue"/>
                <a:cs typeface="Helvetica Neue"/>
                <a:sym typeface="Helvetica Neue"/>
              </a:rPr>
              <a:t>3</a:t>
            </a:r>
            <a:r>
              <a:rPr lang="en" sz="1800">
                <a:solidFill>
                  <a:schemeClr val="dk1"/>
                </a:solidFill>
                <a:latin typeface="Helvetica Neue"/>
                <a:ea typeface="Helvetica Neue"/>
                <a:cs typeface="Helvetica Neue"/>
                <a:sym typeface="Helvetica Neue"/>
              </a:rPr>
              <a:t> minutes</a:t>
            </a:r>
            <a:endParaRPr i="1" sz="1800">
              <a:latin typeface="Helvetica Neue"/>
              <a:ea typeface="Helvetica Neue"/>
              <a:cs typeface="Helvetica Neue"/>
              <a:sym typeface="Helvetica Neue"/>
            </a:endParaRPr>
          </a:p>
          <a:p>
            <a:pPr indent="0" lvl="0" marL="0" rtl="0">
              <a:spcBef>
                <a:spcPts val="0"/>
              </a:spcBef>
              <a:spcAft>
                <a:spcPts val="0"/>
              </a:spcAft>
              <a:buClr>
                <a:srgbClr val="000000"/>
              </a:buClr>
              <a:buSzPts val="1100"/>
              <a:buFont typeface="Arial"/>
              <a:buNone/>
            </a:pPr>
            <a:r>
              <a:t/>
            </a:r>
            <a:endParaRPr i="1" sz="1800">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1100"/>
              <a:buFont typeface="Arial"/>
              <a:buNone/>
            </a:pPr>
            <a:r>
              <a:t/>
            </a:r>
            <a:endParaRPr sz="1800"/>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5" name="Shape 205"/>
        <p:cNvGrpSpPr/>
        <p:nvPr/>
      </p:nvGrpSpPr>
      <p:grpSpPr>
        <a:xfrm>
          <a:off x="0" y="0"/>
          <a:ext cx="0" cy="0"/>
          <a:chOff x="0" y="0"/>
          <a:chExt cx="0" cy="0"/>
        </a:xfrm>
      </p:grpSpPr>
      <p:sp>
        <p:nvSpPr>
          <p:cNvPr id="206" name="Shape 20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7" name="Shape 207"/>
          <p:cNvSpPr txBox="1"/>
          <p:nvPr>
            <p:ph idx="1" type="body"/>
          </p:nvPr>
        </p:nvSpPr>
        <p:spPr>
          <a:xfrm>
            <a:off x="685784" y="4343396"/>
            <a:ext cx="5486400" cy="41148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Clr>
                <a:schemeClr val="dk1"/>
              </a:buClr>
              <a:buSzPts val="1100"/>
              <a:buFont typeface="Arial"/>
              <a:buNone/>
            </a:pPr>
            <a:r>
              <a:rPr b="1" lang="en" sz="1800">
                <a:solidFill>
                  <a:schemeClr val="dk1"/>
                </a:solidFill>
                <a:latin typeface="Helvetica Neue"/>
                <a:ea typeface="Helvetica Neue"/>
                <a:cs typeface="Helvetica Neue"/>
                <a:sym typeface="Helvetica Neue"/>
              </a:rPr>
              <a:t>Checks for Understanding</a:t>
            </a:r>
            <a:endParaRPr b="1" sz="1800">
              <a:solidFill>
                <a:schemeClr val="dk1"/>
              </a:solidFill>
              <a:latin typeface="Helvetica Neue"/>
              <a:ea typeface="Helvetica Neue"/>
              <a:cs typeface="Helvetica Neue"/>
              <a:sym typeface="Helvetica Neue"/>
            </a:endParaRPr>
          </a:p>
          <a:p>
            <a:pPr indent="0" lvl="0" marL="0" rtl="0">
              <a:spcBef>
                <a:spcPts val="0"/>
              </a:spcBef>
              <a:spcAft>
                <a:spcPts val="0"/>
              </a:spcAft>
              <a:buClr>
                <a:schemeClr val="dk1"/>
              </a:buClr>
              <a:buSzPts val="1100"/>
              <a:buFont typeface="Arial"/>
              <a:buNone/>
            </a:pPr>
            <a:r>
              <a:t/>
            </a:r>
            <a:endParaRPr i="1" sz="1800">
              <a:latin typeface="Helvetica Neue"/>
              <a:ea typeface="Helvetica Neue"/>
              <a:cs typeface="Helvetica Neue"/>
              <a:sym typeface="Helvetica Neue"/>
            </a:endParaRPr>
          </a:p>
          <a:p>
            <a:pPr indent="0" lvl="0" marL="0" rtl="0">
              <a:spcBef>
                <a:spcPts val="0"/>
              </a:spcBef>
              <a:spcAft>
                <a:spcPts val="0"/>
              </a:spcAft>
              <a:buClr>
                <a:srgbClr val="000000"/>
              </a:buClr>
              <a:buSzPts val="1100"/>
              <a:buFont typeface="Arial"/>
              <a:buNone/>
            </a:pPr>
            <a:r>
              <a:t/>
            </a:r>
            <a:endParaRPr i="1" sz="1800">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1100"/>
              <a:buFont typeface="Arial"/>
              <a:buNone/>
            </a:pPr>
            <a:r>
              <a:t/>
            </a:r>
            <a:endParaRPr sz="1800"/>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2" name="Shape 212"/>
        <p:cNvGrpSpPr/>
        <p:nvPr/>
      </p:nvGrpSpPr>
      <p:grpSpPr>
        <a:xfrm>
          <a:off x="0" y="0"/>
          <a:ext cx="0" cy="0"/>
          <a:chOff x="0" y="0"/>
          <a:chExt cx="0" cy="0"/>
        </a:xfrm>
      </p:grpSpPr>
      <p:sp>
        <p:nvSpPr>
          <p:cNvPr id="213" name="Shape 21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4" name="Shape 214"/>
          <p:cNvSpPr txBox="1"/>
          <p:nvPr>
            <p:ph idx="1" type="body"/>
          </p:nvPr>
        </p:nvSpPr>
        <p:spPr>
          <a:xfrm>
            <a:off x="685784" y="4343396"/>
            <a:ext cx="5486400" cy="4114800"/>
          </a:xfrm>
          <a:prstGeom prst="rect">
            <a:avLst/>
          </a:prstGeom>
          <a:noFill/>
          <a:ln>
            <a:noFill/>
          </a:ln>
        </p:spPr>
        <p:txBody>
          <a:bodyPr anchorCtr="0" anchor="t" bIns="91425" lIns="91425" spcFirstLastPara="1" rIns="91425" wrap="square" tIns="91425">
            <a:noAutofit/>
          </a:bodyPr>
          <a:lstStyle/>
          <a:p>
            <a:pPr indent="0" lvl="0" marL="0" rtl="0">
              <a:spcBef>
                <a:spcPts val="0"/>
              </a:spcBef>
              <a:spcAft>
                <a:spcPts val="0"/>
              </a:spcAft>
              <a:buClr>
                <a:schemeClr val="dk1"/>
              </a:buClr>
              <a:buSzPts val="1100"/>
              <a:buFont typeface="Arial"/>
              <a:buNone/>
            </a:pPr>
            <a:r>
              <a:rPr b="1" lang="en" sz="1800">
                <a:solidFill>
                  <a:schemeClr val="dk1"/>
                </a:solidFill>
                <a:latin typeface="Helvetica Neue"/>
                <a:ea typeface="Helvetica Neue"/>
                <a:cs typeface="Helvetica Neue"/>
                <a:sym typeface="Helvetica Neue"/>
              </a:rPr>
              <a:t>Challenge 1</a:t>
            </a:r>
            <a:r>
              <a:rPr lang="en" sz="1800">
                <a:solidFill>
                  <a:schemeClr val="dk1"/>
                </a:solidFill>
                <a:latin typeface="Helvetica Neue"/>
                <a:ea typeface="Helvetica Neue"/>
                <a:cs typeface="Helvetica Neue"/>
                <a:sym typeface="Helvetica Neue"/>
              </a:rPr>
              <a:t> - </a:t>
            </a:r>
            <a:r>
              <a:rPr i="1" lang="en" sz="1000">
                <a:solidFill>
                  <a:schemeClr val="dk1"/>
                </a:solidFill>
                <a:latin typeface="Helvetica Neue"/>
                <a:ea typeface="Helvetica Neue"/>
                <a:cs typeface="Helvetica Neue"/>
                <a:sym typeface="Helvetica Neue"/>
              </a:rPr>
              <a:t>Make the system into a guitar.</a:t>
            </a:r>
            <a:endParaRPr sz="1800">
              <a:solidFill>
                <a:schemeClr val="dk1"/>
              </a:solidFill>
              <a:latin typeface="Helvetica Neue"/>
              <a:ea typeface="Helvetica Neue"/>
              <a:cs typeface="Helvetica Neue"/>
              <a:sym typeface="Helvetica Neue"/>
            </a:endParaRPr>
          </a:p>
          <a:p>
            <a:pPr indent="0" lvl="0" marL="0" rtl="0">
              <a:spcBef>
                <a:spcPts val="0"/>
              </a:spcBef>
              <a:spcAft>
                <a:spcPts val="0"/>
              </a:spcAft>
              <a:buClr>
                <a:schemeClr val="dk1"/>
              </a:buClr>
              <a:buSzPts val="1100"/>
              <a:buFont typeface="Arial"/>
              <a:buNone/>
            </a:pPr>
            <a:r>
              <a:rPr b="1" lang="en" sz="1800">
                <a:solidFill>
                  <a:schemeClr val="dk1"/>
                </a:solidFill>
                <a:latin typeface="Helvetica Neue"/>
                <a:ea typeface="Helvetica Neue"/>
                <a:cs typeface="Helvetica Neue"/>
                <a:sym typeface="Helvetica Neue"/>
              </a:rPr>
              <a:t>Time: </a:t>
            </a:r>
            <a:r>
              <a:rPr lang="en" sz="1800">
                <a:solidFill>
                  <a:schemeClr val="dk1"/>
                </a:solidFill>
                <a:latin typeface="Helvetica Neue"/>
                <a:ea typeface="Helvetica Neue"/>
                <a:cs typeface="Helvetica Neue"/>
                <a:sym typeface="Helvetica Neue"/>
              </a:rPr>
              <a:t>5 minutes</a:t>
            </a:r>
            <a:endParaRPr i="1" sz="1800">
              <a:solidFill>
                <a:schemeClr val="dk1"/>
              </a:solidFill>
              <a:latin typeface="Helvetica Neue"/>
              <a:ea typeface="Helvetica Neue"/>
              <a:cs typeface="Helvetica Neue"/>
              <a:sym typeface="Helvetica Neue"/>
            </a:endParaRPr>
          </a:p>
          <a:p>
            <a:pPr indent="0" lvl="0" marL="0" rtl="0">
              <a:spcBef>
                <a:spcPts val="0"/>
              </a:spcBef>
              <a:spcAft>
                <a:spcPts val="0"/>
              </a:spcAft>
              <a:buClr>
                <a:srgbClr val="000000"/>
              </a:buClr>
              <a:buSzPts val="1100"/>
              <a:buFont typeface="Arial"/>
              <a:buNone/>
            </a:pPr>
            <a:r>
              <a:rPr b="1" i="1" lang="en" sz="1800">
                <a:latin typeface="Helvetica Neue"/>
                <a:ea typeface="Helvetica Neue"/>
                <a:cs typeface="Helvetica Neue"/>
                <a:sym typeface="Helvetica Neue"/>
              </a:rPr>
              <a:t>Step 1.</a:t>
            </a:r>
            <a:r>
              <a:rPr i="1" lang="en" sz="1800">
                <a:latin typeface="Helvetica Neue"/>
                <a:ea typeface="Helvetica Neue"/>
                <a:cs typeface="Helvetica Neue"/>
                <a:sym typeface="Helvetica Neue"/>
              </a:rPr>
              <a:t> </a:t>
            </a:r>
            <a:r>
              <a:rPr lang="en" sz="900">
                <a:solidFill>
                  <a:schemeClr val="dk1"/>
                </a:solidFill>
                <a:latin typeface="Helvetica Neue"/>
                <a:ea typeface="Helvetica Neue"/>
                <a:cs typeface="Helvetica Neue"/>
                <a:sym typeface="Helvetica Neue"/>
              </a:rPr>
              <a:t>This can be a separate Arts lesson if you prefer, with students hunting for guitar shapes online, downloading them and cutting them from card which they then decorate</a:t>
            </a:r>
            <a:endParaRPr i="1" sz="1800">
              <a:latin typeface="Helvetica Neue"/>
              <a:ea typeface="Helvetica Neue"/>
              <a:cs typeface="Helvetica Neue"/>
              <a:sym typeface="Helvetica Neue"/>
            </a:endParaRPr>
          </a:p>
          <a:p>
            <a:pPr indent="0" lvl="0" marL="0" rtl="0">
              <a:spcBef>
                <a:spcPts val="0"/>
              </a:spcBef>
              <a:spcAft>
                <a:spcPts val="0"/>
              </a:spcAft>
              <a:buClr>
                <a:srgbClr val="000000"/>
              </a:buClr>
              <a:buSzPts val="1100"/>
              <a:buFont typeface="Arial"/>
              <a:buNone/>
            </a:pPr>
            <a:r>
              <a:rPr b="1" i="1" lang="en" sz="1800">
                <a:latin typeface="Helvetica Neue"/>
                <a:ea typeface="Helvetica Neue"/>
                <a:cs typeface="Helvetica Neue"/>
                <a:sym typeface="Helvetica Neue"/>
              </a:rPr>
              <a:t>Step 2.</a:t>
            </a:r>
            <a:r>
              <a:rPr i="1" lang="en" sz="1800">
                <a:latin typeface="Helvetica Neue"/>
                <a:ea typeface="Helvetica Neue"/>
                <a:cs typeface="Helvetica Neue"/>
                <a:sym typeface="Helvetica Neue"/>
              </a:rPr>
              <a:t> </a:t>
            </a:r>
            <a:r>
              <a:rPr lang="en" sz="900">
                <a:solidFill>
                  <a:schemeClr val="dk1"/>
                </a:solidFill>
                <a:latin typeface="Helvetica Neue"/>
                <a:ea typeface="Helvetica Neue"/>
                <a:cs typeface="Helvetica Neue"/>
                <a:sym typeface="Helvetica Neue"/>
              </a:rPr>
              <a:t>The button is more fun as we can mount it on the guitar and 'play' it in a more realistic fashion. If you students do not have a button they can use a Light Sensor (as a Button) and another Sensor (as a Sensor) to vary the pitch, but this will be more tricky to play</a:t>
            </a:r>
            <a:endParaRPr i="1" sz="1800">
              <a:latin typeface="Helvetica Neue"/>
              <a:ea typeface="Helvetica Neue"/>
              <a:cs typeface="Helvetica Neue"/>
              <a:sym typeface="Helvetica Neue"/>
            </a:endParaRPr>
          </a:p>
          <a:p>
            <a:pPr indent="0" lvl="0" marL="0" rtl="0">
              <a:spcBef>
                <a:spcPts val="0"/>
              </a:spcBef>
              <a:spcAft>
                <a:spcPts val="0"/>
              </a:spcAft>
              <a:buClr>
                <a:srgbClr val="000000"/>
              </a:buClr>
              <a:buSzPts val="1100"/>
              <a:buFont typeface="Arial"/>
              <a:buNone/>
            </a:pPr>
            <a:r>
              <a:rPr b="1" i="1" lang="en" sz="1800">
                <a:latin typeface="Helvetica Neue"/>
                <a:ea typeface="Helvetica Neue"/>
                <a:cs typeface="Helvetica Neue"/>
                <a:sym typeface="Helvetica Neue"/>
              </a:rPr>
              <a:t>Step 3.</a:t>
            </a:r>
            <a:r>
              <a:rPr i="1" lang="en" sz="1800">
                <a:latin typeface="Helvetica Neue"/>
                <a:ea typeface="Helvetica Neue"/>
                <a:cs typeface="Helvetica Neue"/>
                <a:sym typeface="Helvetica Neue"/>
              </a:rPr>
              <a:t> T says… </a:t>
            </a:r>
            <a:r>
              <a:rPr i="1" lang="en" sz="900">
                <a:solidFill>
                  <a:schemeClr val="dk1"/>
                </a:solidFill>
                <a:latin typeface="Helvetica Neue"/>
                <a:ea typeface="Helvetica Neue"/>
                <a:cs typeface="Helvetica Neue"/>
                <a:sym typeface="Helvetica Neue"/>
              </a:rPr>
              <a:t>The Button make the string sound so it is the same as the finger or hand plucking the string. Therefore it should be in the centre of the body of the guitar</a:t>
            </a:r>
            <a:endParaRPr i="1" sz="900">
              <a:solidFill>
                <a:schemeClr val="dk1"/>
              </a:solidFill>
              <a:latin typeface="Helvetica Neue"/>
              <a:ea typeface="Helvetica Neue"/>
              <a:cs typeface="Helvetica Neue"/>
              <a:sym typeface="Helvetica Neue"/>
            </a:endParaRPr>
          </a:p>
          <a:p>
            <a:pPr indent="0" lvl="0" marL="0" rtl="0">
              <a:spcBef>
                <a:spcPts val="0"/>
              </a:spcBef>
              <a:spcAft>
                <a:spcPts val="0"/>
              </a:spcAft>
              <a:buClr>
                <a:schemeClr val="dk1"/>
              </a:buClr>
              <a:buSzPts val="1100"/>
              <a:buFont typeface="Arial"/>
              <a:buNone/>
            </a:pPr>
            <a:r>
              <a:t/>
            </a:r>
            <a:endParaRPr i="1" sz="900">
              <a:solidFill>
                <a:schemeClr val="dk1"/>
              </a:solidFill>
              <a:latin typeface="Helvetica Neue"/>
              <a:ea typeface="Helvetica Neue"/>
              <a:cs typeface="Helvetica Neue"/>
              <a:sym typeface="Helvetica Neue"/>
            </a:endParaRPr>
          </a:p>
          <a:p>
            <a:pPr indent="0" lvl="0" marL="0" rtl="0">
              <a:spcBef>
                <a:spcPts val="0"/>
              </a:spcBef>
              <a:spcAft>
                <a:spcPts val="0"/>
              </a:spcAft>
              <a:buClr>
                <a:schemeClr val="dk1"/>
              </a:buClr>
              <a:buSzPts val="1100"/>
              <a:buFont typeface="Arial"/>
              <a:buNone/>
            </a:pPr>
            <a:r>
              <a:rPr i="1" lang="en" sz="900">
                <a:solidFill>
                  <a:schemeClr val="dk1"/>
                </a:solidFill>
                <a:latin typeface="Helvetica Neue"/>
                <a:ea typeface="Helvetica Neue"/>
                <a:cs typeface="Helvetica Neue"/>
                <a:sym typeface="Helvetica Neue"/>
              </a:rPr>
              <a:t>The slider modifies the pitch of the string and therefore is the same as the fingers of the left hand pressing the string on the fretboard. Therefore it should go on the neck of the guitar</a:t>
            </a:r>
            <a:endParaRPr i="1" sz="900">
              <a:solidFill>
                <a:schemeClr val="dk1"/>
              </a:solidFill>
              <a:latin typeface="Helvetica Neue"/>
              <a:ea typeface="Helvetica Neue"/>
              <a:cs typeface="Helvetica Neue"/>
              <a:sym typeface="Helvetica Neue"/>
            </a:endParaRPr>
          </a:p>
          <a:p>
            <a:pPr indent="0" lvl="0" marL="0" rtl="0">
              <a:spcBef>
                <a:spcPts val="0"/>
              </a:spcBef>
              <a:spcAft>
                <a:spcPts val="0"/>
              </a:spcAft>
              <a:buClr>
                <a:schemeClr val="dk1"/>
              </a:buClr>
              <a:buSzPts val="1100"/>
              <a:buFont typeface="Arial"/>
              <a:buNone/>
            </a:pPr>
            <a:r>
              <a:t/>
            </a:r>
            <a:endParaRPr i="1" sz="900">
              <a:solidFill>
                <a:schemeClr val="dk1"/>
              </a:solidFill>
              <a:latin typeface="Helvetica Neue"/>
              <a:ea typeface="Helvetica Neue"/>
              <a:cs typeface="Helvetica Neue"/>
              <a:sym typeface="Helvetica Neue"/>
            </a:endParaRPr>
          </a:p>
          <a:p>
            <a:pPr indent="0" lvl="0" marL="0" rtl="0">
              <a:spcBef>
                <a:spcPts val="0"/>
              </a:spcBef>
              <a:spcAft>
                <a:spcPts val="0"/>
              </a:spcAft>
              <a:buClr>
                <a:schemeClr val="dk1"/>
              </a:buClr>
              <a:buSzPts val="1100"/>
              <a:buFont typeface="Arial"/>
              <a:buNone/>
            </a:pPr>
            <a:r>
              <a:rPr i="1" lang="en" sz="900">
                <a:solidFill>
                  <a:schemeClr val="dk1"/>
                </a:solidFill>
                <a:latin typeface="Helvetica Neue"/>
                <a:ea typeface="Helvetica Neue"/>
                <a:cs typeface="Helvetica Neue"/>
                <a:sym typeface="Helvetica Neue"/>
              </a:rPr>
              <a:t>The buzzer should also go on the body of the guitar (as that is where the sound comes from in a guitar)</a:t>
            </a:r>
            <a:endParaRPr i="1" sz="1800">
              <a:latin typeface="Helvetica Neue"/>
              <a:ea typeface="Helvetica Neue"/>
              <a:cs typeface="Helvetica Neue"/>
              <a:sym typeface="Helvetica Neue"/>
            </a:endParaRPr>
          </a:p>
          <a:p>
            <a:pPr indent="0" lvl="0" marL="0" rtl="0">
              <a:spcBef>
                <a:spcPts val="0"/>
              </a:spcBef>
              <a:spcAft>
                <a:spcPts val="0"/>
              </a:spcAft>
              <a:buClr>
                <a:srgbClr val="000000"/>
              </a:buClr>
              <a:buSzPts val="1100"/>
              <a:buFont typeface="Arial"/>
              <a:buNone/>
            </a:pPr>
            <a:r>
              <a:t/>
            </a:r>
            <a:endParaRPr i="1" sz="1800">
              <a:latin typeface="Helvetica Neue"/>
              <a:ea typeface="Helvetica Neue"/>
              <a:cs typeface="Helvetica Neue"/>
              <a:sym typeface="Helvetica Neue"/>
            </a:endParaRPr>
          </a:p>
          <a:p>
            <a:pPr indent="0" lvl="0" marL="0" rtl="0">
              <a:spcBef>
                <a:spcPts val="0"/>
              </a:spcBef>
              <a:spcAft>
                <a:spcPts val="0"/>
              </a:spcAft>
              <a:buClr>
                <a:schemeClr val="dk1"/>
              </a:buClr>
              <a:buSzPts val="1100"/>
              <a:buFont typeface="Arial"/>
              <a:buNone/>
            </a:pPr>
            <a:r>
              <a:t/>
            </a:r>
            <a:endParaRPr i="1" sz="1800">
              <a:solidFill>
                <a:schemeClr val="dk1"/>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1100"/>
              <a:buFont typeface="Arial"/>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Shape 10"/>
          <p:cNvSpPr txBox="1"/>
          <p:nvPr>
            <p:ph type="ctrTitle"/>
          </p:nvPr>
        </p:nvSpPr>
        <p:spPr>
          <a:xfrm>
            <a:off x="311708" y="992767"/>
            <a:ext cx="8520600" cy="2736900"/>
          </a:xfrm>
          <a:prstGeom prst="rect">
            <a:avLst/>
          </a:prstGeom>
        </p:spPr>
        <p:txBody>
          <a:bodyPr anchorCtr="0" anchor="b" bIns="91425" lIns="91425" spcFirstLastPara="1" rIns="91425" wrap="square" tIns="91425"/>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Shape 11"/>
          <p:cNvSpPr txBox="1"/>
          <p:nvPr>
            <p:ph idx="1" type="subTitle"/>
          </p:nvPr>
        </p:nvSpPr>
        <p:spPr>
          <a:xfrm>
            <a:off x="311700" y="3778833"/>
            <a:ext cx="8520600" cy="10569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Shape 12"/>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44" name="Shape 44"/>
        <p:cNvGrpSpPr/>
        <p:nvPr/>
      </p:nvGrpSpPr>
      <p:grpSpPr>
        <a:xfrm>
          <a:off x="0" y="0"/>
          <a:ext cx="0" cy="0"/>
          <a:chOff x="0" y="0"/>
          <a:chExt cx="0" cy="0"/>
        </a:xfrm>
      </p:grpSpPr>
      <p:sp>
        <p:nvSpPr>
          <p:cNvPr id="45" name="Shape 45"/>
          <p:cNvSpPr txBox="1"/>
          <p:nvPr>
            <p:ph hasCustomPrompt="1" type="title"/>
          </p:nvPr>
        </p:nvSpPr>
        <p:spPr>
          <a:xfrm>
            <a:off x="311700" y="1474833"/>
            <a:ext cx="8520600" cy="2618100"/>
          </a:xfrm>
          <a:prstGeom prst="rect">
            <a:avLst/>
          </a:prstGeom>
        </p:spPr>
        <p:txBody>
          <a:bodyPr anchorCtr="0" anchor="b" bIns="91425" lIns="91425" spcFirstLastPara="1" rIns="91425" wrap="square" tIns="91425"/>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Shape 46"/>
          <p:cNvSpPr txBox="1"/>
          <p:nvPr>
            <p:ph idx="1" type="body"/>
          </p:nvPr>
        </p:nvSpPr>
        <p:spPr>
          <a:xfrm>
            <a:off x="311700" y="4202967"/>
            <a:ext cx="8520600" cy="1734300"/>
          </a:xfrm>
          <a:prstGeom prst="rect">
            <a:avLst/>
          </a:prstGeom>
        </p:spPr>
        <p:txBody>
          <a:bodyPr anchorCtr="0" anchor="t" bIns="91425" lIns="91425" spcFirstLastPara="1" rIns="91425" wrap="square" tIns="91425"/>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Shape 47"/>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48" name="Shape 48"/>
        <p:cNvGrpSpPr/>
        <p:nvPr/>
      </p:nvGrpSpPr>
      <p:grpSpPr>
        <a:xfrm>
          <a:off x="0" y="0"/>
          <a:ext cx="0" cy="0"/>
          <a:chOff x="0" y="0"/>
          <a:chExt cx="0" cy="0"/>
        </a:xfrm>
      </p:grpSpPr>
      <p:sp>
        <p:nvSpPr>
          <p:cNvPr id="49" name="Shape 49"/>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x">
  <p:cSld name="TITLE_AND_BODY">
    <p:spTree>
      <p:nvGrpSpPr>
        <p:cNvPr id="56" name="Shape 56"/>
        <p:cNvGrpSpPr/>
        <p:nvPr/>
      </p:nvGrpSpPr>
      <p:grpSpPr>
        <a:xfrm>
          <a:off x="0" y="0"/>
          <a:ext cx="0" cy="0"/>
          <a:chOff x="0" y="0"/>
          <a:chExt cx="0" cy="0"/>
        </a:xfrm>
      </p:grpSpPr>
      <p:sp>
        <p:nvSpPr>
          <p:cNvPr id="57" name="Shape 57"/>
          <p:cNvSpPr txBox="1"/>
          <p:nvPr>
            <p:ph type="title"/>
          </p:nvPr>
        </p:nvSpPr>
        <p:spPr>
          <a:xfrm>
            <a:off x="457172" y="273352"/>
            <a:ext cx="8228700" cy="1145100"/>
          </a:xfrm>
          <a:prstGeom prst="rect">
            <a:avLst/>
          </a:prstGeom>
          <a:noFill/>
          <a:ln>
            <a:noFill/>
          </a:ln>
        </p:spPr>
        <p:txBody>
          <a:bodyPr anchorCtr="0" anchor="ctr" bIns="82925" lIns="82925" spcFirstLastPara="1" rIns="82925" wrap="square" tIns="82925"/>
          <a:lstStyle>
            <a:lvl1pPr lvl="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9pPr>
          </a:lstStyle>
          <a:p/>
        </p:txBody>
      </p:sp>
      <p:sp>
        <p:nvSpPr>
          <p:cNvPr id="58" name="Shape 58"/>
          <p:cNvSpPr txBox="1"/>
          <p:nvPr>
            <p:ph idx="1" type="subTitle"/>
          </p:nvPr>
        </p:nvSpPr>
        <p:spPr>
          <a:xfrm>
            <a:off x="457172" y="1604841"/>
            <a:ext cx="8228700" cy="3977400"/>
          </a:xfrm>
          <a:prstGeom prst="rect">
            <a:avLst/>
          </a:prstGeom>
          <a:noFill/>
          <a:ln>
            <a:noFill/>
          </a:ln>
        </p:spPr>
        <p:txBody>
          <a:bodyPr anchorCtr="0" anchor="ctr" bIns="82925" lIns="82925" spcFirstLastPara="1" rIns="82925" wrap="square" tIns="82925"/>
          <a:lstStyle>
            <a:lvl1pPr lvl="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Content" type="obj">
  <p:cSld name="OBJECT">
    <p:spTree>
      <p:nvGrpSpPr>
        <p:cNvPr id="59" name="Shape 59"/>
        <p:cNvGrpSpPr/>
        <p:nvPr/>
      </p:nvGrpSpPr>
      <p:grpSpPr>
        <a:xfrm>
          <a:off x="0" y="0"/>
          <a:ext cx="0" cy="0"/>
          <a:chOff x="0" y="0"/>
          <a:chExt cx="0" cy="0"/>
        </a:xfrm>
      </p:grpSpPr>
      <p:sp>
        <p:nvSpPr>
          <p:cNvPr id="60" name="Shape 60"/>
          <p:cNvSpPr txBox="1"/>
          <p:nvPr>
            <p:ph type="title"/>
          </p:nvPr>
        </p:nvSpPr>
        <p:spPr>
          <a:xfrm>
            <a:off x="457172" y="273352"/>
            <a:ext cx="8228700" cy="1145100"/>
          </a:xfrm>
          <a:prstGeom prst="rect">
            <a:avLst/>
          </a:prstGeom>
          <a:noFill/>
          <a:ln>
            <a:noFill/>
          </a:ln>
        </p:spPr>
        <p:txBody>
          <a:bodyPr anchorCtr="0" anchor="ctr" bIns="82925" lIns="82925" spcFirstLastPara="1" rIns="82925" wrap="square" tIns="82925"/>
          <a:lstStyle>
            <a:lvl1pPr lvl="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9pPr>
          </a:lstStyle>
          <a:p/>
        </p:txBody>
      </p:sp>
      <p:sp>
        <p:nvSpPr>
          <p:cNvPr id="61" name="Shape 61"/>
          <p:cNvSpPr txBox="1"/>
          <p:nvPr>
            <p:ph idx="1" type="body"/>
          </p:nvPr>
        </p:nvSpPr>
        <p:spPr>
          <a:xfrm>
            <a:off x="457172" y="1604841"/>
            <a:ext cx="8228700" cy="3977400"/>
          </a:xfrm>
          <a:prstGeom prst="rect">
            <a:avLst/>
          </a:prstGeom>
          <a:noFill/>
          <a:ln>
            <a:noFill/>
          </a:ln>
        </p:spPr>
        <p:txBody>
          <a:bodyPr anchorCtr="0" anchor="t" bIns="82925" lIns="82925" spcFirstLastPara="1" rIns="82925" wrap="square" tIns="82925"/>
          <a:lstStyle>
            <a:lvl1pPr indent="-228600" lvl="0" marL="4572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Slide" type="blank">
  <p:cSld name="BLANK">
    <p:spTree>
      <p:nvGrpSpPr>
        <p:cNvPr id="62" name="Shape 62"/>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2 Content" type="twoObj">
  <p:cSld name="TWO_OBJECTS">
    <p:spTree>
      <p:nvGrpSpPr>
        <p:cNvPr id="63" name="Shape 63"/>
        <p:cNvGrpSpPr/>
        <p:nvPr/>
      </p:nvGrpSpPr>
      <p:grpSpPr>
        <a:xfrm>
          <a:off x="0" y="0"/>
          <a:ext cx="0" cy="0"/>
          <a:chOff x="0" y="0"/>
          <a:chExt cx="0" cy="0"/>
        </a:xfrm>
      </p:grpSpPr>
      <p:sp>
        <p:nvSpPr>
          <p:cNvPr id="64" name="Shape 64"/>
          <p:cNvSpPr txBox="1"/>
          <p:nvPr>
            <p:ph type="title"/>
          </p:nvPr>
        </p:nvSpPr>
        <p:spPr>
          <a:xfrm>
            <a:off x="457172" y="273352"/>
            <a:ext cx="8228700" cy="1145100"/>
          </a:xfrm>
          <a:prstGeom prst="rect">
            <a:avLst/>
          </a:prstGeom>
          <a:noFill/>
          <a:ln>
            <a:noFill/>
          </a:ln>
        </p:spPr>
        <p:txBody>
          <a:bodyPr anchorCtr="0" anchor="ctr" bIns="82925" lIns="82925" spcFirstLastPara="1" rIns="82925" wrap="square" tIns="82925"/>
          <a:lstStyle>
            <a:lvl1pPr lvl="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9pPr>
          </a:lstStyle>
          <a:p/>
        </p:txBody>
      </p:sp>
      <p:sp>
        <p:nvSpPr>
          <p:cNvPr id="65" name="Shape 65"/>
          <p:cNvSpPr txBox="1"/>
          <p:nvPr>
            <p:ph idx="1" type="body"/>
          </p:nvPr>
        </p:nvSpPr>
        <p:spPr>
          <a:xfrm>
            <a:off x="457172" y="1604841"/>
            <a:ext cx="4015500" cy="3977400"/>
          </a:xfrm>
          <a:prstGeom prst="rect">
            <a:avLst/>
          </a:prstGeom>
          <a:noFill/>
          <a:ln>
            <a:noFill/>
          </a:ln>
        </p:spPr>
        <p:txBody>
          <a:bodyPr anchorCtr="0" anchor="t" bIns="82925" lIns="82925" spcFirstLastPara="1" rIns="82925" wrap="square" tIns="82925"/>
          <a:lstStyle>
            <a:lvl1pPr indent="-228600" lvl="0" marL="4572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9pPr>
          </a:lstStyle>
          <a:p/>
        </p:txBody>
      </p:sp>
      <p:sp>
        <p:nvSpPr>
          <p:cNvPr id="66" name="Shape 66"/>
          <p:cNvSpPr txBox="1"/>
          <p:nvPr>
            <p:ph idx="2" type="body"/>
          </p:nvPr>
        </p:nvSpPr>
        <p:spPr>
          <a:xfrm>
            <a:off x="4673927" y="1604841"/>
            <a:ext cx="4015500" cy="3977400"/>
          </a:xfrm>
          <a:prstGeom prst="rect">
            <a:avLst/>
          </a:prstGeom>
          <a:noFill/>
          <a:ln>
            <a:noFill/>
          </a:ln>
        </p:spPr>
        <p:txBody>
          <a:bodyPr anchorCtr="0" anchor="t" bIns="82925" lIns="82925" spcFirstLastPara="1" rIns="82925" wrap="square" tIns="82925"/>
          <a:lstStyle>
            <a:lvl1pPr indent="-228600" lvl="0" marL="4572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67" name="Shape 67"/>
        <p:cNvGrpSpPr/>
        <p:nvPr/>
      </p:nvGrpSpPr>
      <p:grpSpPr>
        <a:xfrm>
          <a:off x="0" y="0"/>
          <a:ext cx="0" cy="0"/>
          <a:chOff x="0" y="0"/>
          <a:chExt cx="0" cy="0"/>
        </a:xfrm>
      </p:grpSpPr>
      <p:sp>
        <p:nvSpPr>
          <p:cNvPr id="68" name="Shape 68"/>
          <p:cNvSpPr txBox="1"/>
          <p:nvPr>
            <p:ph type="title"/>
          </p:nvPr>
        </p:nvSpPr>
        <p:spPr>
          <a:xfrm>
            <a:off x="457172" y="273352"/>
            <a:ext cx="8228700" cy="1145100"/>
          </a:xfrm>
          <a:prstGeom prst="rect">
            <a:avLst/>
          </a:prstGeom>
          <a:noFill/>
          <a:ln>
            <a:noFill/>
          </a:ln>
        </p:spPr>
        <p:txBody>
          <a:bodyPr anchorCtr="0" anchor="ctr" bIns="82925" lIns="82925" spcFirstLastPara="1" rIns="82925" wrap="square" tIns="82925"/>
          <a:lstStyle>
            <a:lvl1pPr lvl="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entered Text" type="objOnly">
  <p:cSld name="OBJECT_ONLY">
    <p:spTree>
      <p:nvGrpSpPr>
        <p:cNvPr id="69" name="Shape 69"/>
        <p:cNvGrpSpPr/>
        <p:nvPr/>
      </p:nvGrpSpPr>
      <p:grpSpPr>
        <a:xfrm>
          <a:off x="0" y="0"/>
          <a:ext cx="0" cy="0"/>
          <a:chOff x="0" y="0"/>
          <a:chExt cx="0" cy="0"/>
        </a:xfrm>
      </p:grpSpPr>
      <p:sp>
        <p:nvSpPr>
          <p:cNvPr id="70" name="Shape 70"/>
          <p:cNvSpPr txBox="1"/>
          <p:nvPr>
            <p:ph idx="1" type="subTitle"/>
          </p:nvPr>
        </p:nvSpPr>
        <p:spPr>
          <a:xfrm>
            <a:off x="457172" y="273352"/>
            <a:ext cx="8228700" cy="5308500"/>
          </a:xfrm>
          <a:prstGeom prst="rect">
            <a:avLst/>
          </a:prstGeom>
          <a:noFill/>
          <a:ln>
            <a:noFill/>
          </a:ln>
        </p:spPr>
        <p:txBody>
          <a:bodyPr anchorCtr="0" anchor="ctr" bIns="82925" lIns="82925" spcFirstLastPara="1" rIns="82925" wrap="square" tIns="82925"/>
          <a:lstStyle>
            <a:lvl1pPr lvl="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2 Content and Content" type="twoObjAndObj">
  <p:cSld name="TWO_OBJECTS_AND_OBJECT">
    <p:spTree>
      <p:nvGrpSpPr>
        <p:cNvPr id="71" name="Shape 71"/>
        <p:cNvGrpSpPr/>
        <p:nvPr/>
      </p:nvGrpSpPr>
      <p:grpSpPr>
        <a:xfrm>
          <a:off x="0" y="0"/>
          <a:ext cx="0" cy="0"/>
          <a:chOff x="0" y="0"/>
          <a:chExt cx="0" cy="0"/>
        </a:xfrm>
      </p:grpSpPr>
      <p:sp>
        <p:nvSpPr>
          <p:cNvPr id="72" name="Shape 72"/>
          <p:cNvSpPr txBox="1"/>
          <p:nvPr>
            <p:ph type="title"/>
          </p:nvPr>
        </p:nvSpPr>
        <p:spPr>
          <a:xfrm>
            <a:off x="457172" y="273352"/>
            <a:ext cx="8228700" cy="1145100"/>
          </a:xfrm>
          <a:prstGeom prst="rect">
            <a:avLst/>
          </a:prstGeom>
          <a:noFill/>
          <a:ln>
            <a:noFill/>
          </a:ln>
        </p:spPr>
        <p:txBody>
          <a:bodyPr anchorCtr="0" anchor="ctr" bIns="82925" lIns="82925" spcFirstLastPara="1" rIns="82925" wrap="square" tIns="82925"/>
          <a:lstStyle>
            <a:lvl1pPr lvl="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9pPr>
          </a:lstStyle>
          <a:p/>
        </p:txBody>
      </p:sp>
      <p:sp>
        <p:nvSpPr>
          <p:cNvPr id="73" name="Shape 73"/>
          <p:cNvSpPr txBox="1"/>
          <p:nvPr>
            <p:ph idx="1" type="body"/>
          </p:nvPr>
        </p:nvSpPr>
        <p:spPr>
          <a:xfrm>
            <a:off x="457172" y="1604841"/>
            <a:ext cx="4015500" cy="1897200"/>
          </a:xfrm>
          <a:prstGeom prst="rect">
            <a:avLst/>
          </a:prstGeom>
          <a:noFill/>
          <a:ln>
            <a:noFill/>
          </a:ln>
        </p:spPr>
        <p:txBody>
          <a:bodyPr anchorCtr="0" anchor="t" bIns="82925" lIns="82925" spcFirstLastPara="1" rIns="82925" wrap="square" tIns="82925"/>
          <a:lstStyle>
            <a:lvl1pPr indent="-228600" lvl="0" marL="4572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9pPr>
          </a:lstStyle>
          <a:p/>
        </p:txBody>
      </p:sp>
      <p:sp>
        <p:nvSpPr>
          <p:cNvPr id="74" name="Shape 74"/>
          <p:cNvSpPr txBox="1"/>
          <p:nvPr>
            <p:ph idx="2" type="body"/>
          </p:nvPr>
        </p:nvSpPr>
        <p:spPr>
          <a:xfrm>
            <a:off x="457172" y="3682578"/>
            <a:ext cx="4015500" cy="1897200"/>
          </a:xfrm>
          <a:prstGeom prst="rect">
            <a:avLst/>
          </a:prstGeom>
          <a:noFill/>
          <a:ln>
            <a:noFill/>
          </a:ln>
        </p:spPr>
        <p:txBody>
          <a:bodyPr anchorCtr="0" anchor="t" bIns="82925" lIns="82925" spcFirstLastPara="1" rIns="82925" wrap="square" tIns="82925"/>
          <a:lstStyle>
            <a:lvl1pPr indent="-228600" lvl="0" marL="4572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9pPr>
          </a:lstStyle>
          <a:p/>
        </p:txBody>
      </p:sp>
      <p:sp>
        <p:nvSpPr>
          <p:cNvPr id="75" name="Shape 75"/>
          <p:cNvSpPr txBox="1"/>
          <p:nvPr>
            <p:ph idx="3" type="body"/>
          </p:nvPr>
        </p:nvSpPr>
        <p:spPr>
          <a:xfrm>
            <a:off x="4673927" y="1604841"/>
            <a:ext cx="4015500" cy="3977400"/>
          </a:xfrm>
          <a:prstGeom prst="rect">
            <a:avLst/>
          </a:prstGeom>
          <a:noFill/>
          <a:ln>
            <a:noFill/>
          </a:ln>
        </p:spPr>
        <p:txBody>
          <a:bodyPr anchorCtr="0" anchor="t" bIns="82925" lIns="82925" spcFirstLastPara="1" rIns="82925" wrap="square" tIns="82925"/>
          <a:lstStyle>
            <a:lvl1pPr indent="-228600" lvl="0" marL="4572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Content and 2 Content" type="objAndTwoObj">
  <p:cSld name="OBJECT_AND_TWO_OBJECTS">
    <p:spTree>
      <p:nvGrpSpPr>
        <p:cNvPr id="76" name="Shape 76"/>
        <p:cNvGrpSpPr/>
        <p:nvPr/>
      </p:nvGrpSpPr>
      <p:grpSpPr>
        <a:xfrm>
          <a:off x="0" y="0"/>
          <a:ext cx="0" cy="0"/>
          <a:chOff x="0" y="0"/>
          <a:chExt cx="0" cy="0"/>
        </a:xfrm>
      </p:grpSpPr>
      <p:sp>
        <p:nvSpPr>
          <p:cNvPr id="77" name="Shape 77"/>
          <p:cNvSpPr txBox="1"/>
          <p:nvPr>
            <p:ph type="title"/>
          </p:nvPr>
        </p:nvSpPr>
        <p:spPr>
          <a:xfrm>
            <a:off x="457172" y="273352"/>
            <a:ext cx="8228700" cy="1145100"/>
          </a:xfrm>
          <a:prstGeom prst="rect">
            <a:avLst/>
          </a:prstGeom>
          <a:noFill/>
          <a:ln>
            <a:noFill/>
          </a:ln>
        </p:spPr>
        <p:txBody>
          <a:bodyPr anchorCtr="0" anchor="ctr" bIns="82925" lIns="82925" spcFirstLastPara="1" rIns="82925" wrap="square" tIns="82925"/>
          <a:lstStyle>
            <a:lvl1pPr lvl="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9pPr>
          </a:lstStyle>
          <a:p/>
        </p:txBody>
      </p:sp>
      <p:sp>
        <p:nvSpPr>
          <p:cNvPr id="78" name="Shape 78"/>
          <p:cNvSpPr txBox="1"/>
          <p:nvPr>
            <p:ph idx="1" type="body"/>
          </p:nvPr>
        </p:nvSpPr>
        <p:spPr>
          <a:xfrm>
            <a:off x="457172" y="1604841"/>
            <a:ext cx="4015500" cy="3977400"/>
          </a:xfrm>
          <a:prstGeom prst="rect">
            <a:avLst/>
          </a:prstGeom>
          <a:noFill/>
          <a:ln>
            <a:noFill/>
          </a:ln>
        </p:spPr>
        <p:txBody>
          <a:bodyPr anchorCtr="0" anchor="t" bIns="82925" lIns="82925" spcFirstLastPara="1" rIns="82925" wrap="square" tIns="82925"/>
          <a:lstStyle>
            <a:lvl1pPr indent="-228600" lvl="0" marL="4572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9pPr>
          </a:lstStyle>
          <a:p/>
        </p:txBody>
      </p:sp>
      <p:sp>
        <p:nvSpPr>
          <p:cNvPr id="79" name="Shape 79"/>
          <p:cNvSpPr txBox="1"/>
          <p:nvPr>
            <p:ph idx="2" type="body"/>
          </p:nvPr>
        </p:nvSpPr>
        <p:spPr>
          <a:xfrm>
            <a:off x="4673927" y="1604841"/>
            <a:ext cx="4015500" cy="1897200"/>
          </a:xfrm>
          <a:prstGeom prst="rect">
            <a:avLst/>
          </a:prstGeom>
          <a:noFill/>
          <a:ln>
            <a:noFill/>
          </a:ln>
        </p:spPr>
        <p:txBody>
          <a:bodyPr anchorCtr="0" anchor="t" bIns="82925" lIns="82925" spcFirstLastPara="1" rIns="82925" wrap="square" tIns="82925"/>
          <a:lstStyle>
            <a:lvl1pPr indent="-228600" lvl="0" marL="4572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9pPr>
          </a:lstStyle>
          <a:p/>
        </p:txBody>
      </p:sp>
      <p:sp>
        <p:nvSpPr>
          <p:cNvPr id="80" name="Shape 80"/>
          <p:cNvSpPr txBox="1"/>
          <p:nvPr>
            <p:ph idx="3" type="body"/>
          </p:nvPr>
        </p:nvSpPr>
        <p:spPr>
          <a:xfrm>
            <a:off x="4673927" y="3682578"/>
            <a:ext cx="4015500" cy="1897200"/>
          </a:xfrm>
          <a:prstGeom prst="rect">
            <a:avLst/>
          </a:prstGeom>
          <a:noFill/>
          <a:ln>
            <a:noFill/>
          </a:ln>
        </p:spPr>
        <p:txBody>
          <a:bodyPr anchorCtr="0" anchor="t" bIns="82925" lIns="82925" spcFirstLastPara="1" rIns="82925" wrap="square" tIns="82925"/>
          <a:lstStyle>
            <a:lvl1pPr indent="-228600" lvl="0" marL="4572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3" name="Shape 13"/>
        <p:cNvGrpSpPr/>
        <p:nvPr/>
      </p:nvGrpSpPr>
      <p:grpSpPr>
        <a:xfrm>
          <a:off x="0" y="0"/>
          <a:ext cx="0" cy="0"/>
          <a:chOff x="0" y="0"/>
          <a:chExt cx="0" cy="0"/>
        </a:xfrm>
      </p:grpSpPr>
      <p:sp>
        <p:nvSpPr>
          <p:cNvPr id="14" name="Shape 14"/>
          <p:cNvSpPr txBox="1"/>
          <p:nvPr>
            <p:ph type="title"/>
          </p:nvPr>
        </p:nvSpPr>
        <p:spPr>
          <a:xfrm>
            <a:off x="311700" y="2867800"/>
            <a:ext cx="8520600" cy="1122300"/>
          </a:xfrm>
          <a:prstGeom prst="rect">
            <a:avLst/>
          </a:prstGeom>
        </p:spPr>
        <p:txBody>
          <a:bodyPr anchorCtr="0" anchor="ctr" bIns="91425" lIns="91425" spcFirstLastPara="1" rIns="91425" wrap="square" tIns="91425"/>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Shape 15"/>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2 Content over Content" type="twoObjOverTx">
  <p:cSld name="TWO_OBJECTS_OVER_TEXT">
    <p:spTree>
      <p:nvGrpSpPr>
        <p:cNvPr id="81" name="Shape 81"/>
        <p:cNvGrpSpPr/>
        <p:nvPr/>
      </p:nvGrpSpPr>
      <p:grpSpPr>
        <a:xfrm>
          <a:off x="0" y="0"/>
          <a:ext cx="0" cy="0"/>
          <a:chOff x="0" y="0"/>
          <a:chExt cx="0" cy="0"/>
        </a:xfrm>
      </p:grpSpPr>
      <p:sp>
        <p:nvSpPr>
          <p:cNvPr id="82" name="Shape 82"/>
          <p:cNvSpPr txBox="1"/>
          <p:nvPr>
            <p:ph type="title"/>
          </p:nvPr>
        </p:nvSpPr>
        <p:spPr>
          <a:xfrm>
            <a:off x="457172" y="273352"/>
            <a:ext cx="8228700" cy="1145100"/>
          </a:xfrm>
          <a:prstGeom prst="rect">
            <a:avLst/>
          </a:prstGeom>
          <a:noFill/>
          <a:ln>
            <a:noFill/>
          </a:ln>
        </p:spPr>
        <p:txBody>
          <a:bodyPr anchorCtr="0" anchor="ctr" bIns="82925" lIns="82925" spcFirstLastPara="1" rIns="82925" wrap="square" tIns="82925"/>
          <a:lstStyle>
            <a:lvl1pPr lvl="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9pPr>
          </a:lstStyle>
          <a:p/>
        </p:txBody>
      </p:sp>
      <p:sp>
        <p:nvSpPr>
          <p:cNvPr id="83" name="Shape 83"/>
          <p:cNvSpPr txBox="1"/>
          <p:nvPr>
            <p:ph idx="1" type="body"/>
          </p:nvPr>
        </p:nvSpPr>
        <p:spPr>
          <a:xfrm>
            <a:off x="457172" y="1604841"/>
            <a:ext cx="4015500" cy="1897200"/>
          </a:xfrm>
          <a:prstGeom prst="rect">
            <a:avLst/>
          </a:prstGeom>
          <a:noFill/>
          <a:ln>
            <a:noFill/>
          </a:ln>
        </p:spPr>
        <p:txBody>
          <a:bodyPr anchorCtr="0" anchor="t" bIns="82925" lIns="82925" spcFirstLastPara="1" rIns="82925" wrap="square" tIns="82925"/>
          <a:lstStyle>
            <a:lvl1pPr indent="-228600" lvl="0" marL="4572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9pPr>
          </a:lstStyle>
          <a:p/>
        </p:txBody>
      </p:sp>
      <p:sp>
        <p:nvSpPr>
          <p:cNvPr id="84" name="Shape 84"/>
          <p:cNvSpPr txBox="1"/>
          <p:nvPr>
            <p:ph idx="2" type="body"/>
          </p:nvPr>
        </p:nvSpPr>
        <p:spPr>
          <a:xfrm>
            <a:off x="4673927" y="1604841"/>
            <a:ext cx="4015500" cy="1897200"/>
          </a:xfrm>
          <a:prstGeom prst="rect">
            <a:avLst/>
          </a:prstGeom>
          <a:noFill/>
          <a:ln>
            <a:noFill/>
          </a:ln>
        </p:spPr>
        <p:txBody>
          <a:bodyPr anchorCtr="0" anchor="t" bIns="82925" lIns="82925" spcFirstLastPara="1" rIns="82925" wrap="square" tIns="82925"/>
          <a:lstStyle>
            <a:lvl1pPr indent="-228600" lvl="0" marL="4572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9pPr>
          </a:lstStyle>
          <a:p/>
        </p:txBody>
      </p:sp>
      <p:sp>
        <p:nvSpPr>
          <p:cNvPr id="85" name="Shape 85"/>
          <p:cNvSpPr txBox="1"/>
          <p:nvPr>
            <p:ph idx="3" type="body"/>
          </p:nvPr>
        </p:nvSpPr>
        <p:spPr>
          <a:xfrm>
            <a:off x="457172" y="3682578"/>
            <a:ext cx="8228700" cy="1897200"/>
          </a:xfrm>
          <a:prstGeom prst="rect">
            <a:avLst/>
          </a:prstGeom>
          <a:noFill/>
          <a:ln>
            <a:noFill/>
          </a:ln>
        </p:spPr>
        <p:txBody>
          <a:bodyPr anchorCtr="0" anchor="t" bIns="82925" lIns="82925" spcFirstLastPara="1" rIns="82925" wrap="square" tIns="82925"/>
          <a:lstStyle>
            <a:lvl1pPr indent="-228600" lvl="0" marL="4572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Content over Content" type="objOverTx">
  <p:cSld name="OBJECT_OVER_TEXT">
    <p:spTree>
      <p:nvGrpSpPr>
        <p:cNvPr id="86" name="Shape 86"/>
        <p:cNvGrpSpPr/>
        <p:nvPr/>
      </p:nvGrpSpPr>
      <p:grpSpPr>
        <a:xfrm>
          <a:off x="0" y="0"/>
          <a:ext cx="0" cy="0"/>
          <a:chOff x="0" y="0"/>
          <a:chExt cx="0" cy="0"/>
        </a:xfrm>
      </p:grpSpPr>
      <p:sp>
        <p:nvSpPr>
          <p:cNvPr id="87" name="Shape 87"/>
          <p:cNvSpPr txBox="1"/>
          <p:nvPr>
            <p:ph type="title"/>
          </p:nvPr>
        </p:nvSpPr>
        <p:spPr>
          <a:xfrm>
            <a:off x="457172" y="273352"/>
            <a:ext cx="8228700" cy="1145100"/>
          </a:xfrm>
          <a:prstGeom prst="rect">
            <a:avLst/>
          </a:prstGeom>
          <a:noFill/>
          <a:ln>
            <a:noFill/>
          </a:ln>
        </p:spPr>
        <p:txBody>
          <a:bodyPr anchorCtr="0" anchor="ctr" bIns="82925" lIns="82925" spcFirstLastPara="1" rIns="82925" wrap="square" tIns="82925"/>
          <a:lstStyle>
            <a:lvl1pPr lvl="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9pPr>
          </a:lstStyle>
          <a:p/>
        </p:txBody>
      </p:sp>
      <p:sp>
        <p:nvSpPr>
          <p:cNvPr id="88" name="Shape 88"/>
          <p:cNvSpPr txBox="1"/>
          <p:nvPr>
            <p:ph idx="1" type="body"/>
          </p:nvPr>
        </p:nvSpPr>
        <p:spPr>
          <a:xfrm>
            <a:off x="457172" y="1604841"/>
            <a:ext cx="8228700" cy="1897200"/>
          </a:xfrm>
          <a:prstGeom prst="rect">
            <a:avLst/>
          </a:prstGeom>
          <a:noFill/>
          <a:ln>
            <a:noFill/>
          </a:ln>
        </p:spPr>
        <p:txBody>
          <a:bodyPr anchorCtr="0" anchor="t" bIns="82925" lIns="82925" spcFirstLastPara="1" rIns="82925" wrap="square" tIns="82925"/>
          <a:lstStyle>
            <a:lvl1pPr indent="-228600" lvl="0" marL="4572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9pPr>
          </a:lstStyle>
          <a:p/>
        </p:txBody>
      </p:sp>
      <p:sp>
        <p:nvSpPr>
          <p:cNvPr id="89" name="Shape 89"/>
          <p:cNvSpPr txBox="1"/>
          <p:nvPr>
            <p:ph idx="2" type="body"/>
          </p:nvPr>
        </p:nvSpPr>
        <p:spPr>
          <a:xfrm>
            <a:off x="457172" y="3682578"/>
            <a:ext cx="8228700" cy="1897200"/>
          </a:xfrm>
          <a:prstGeom prst="rect">
            <a:avLst/>
          </a:prstGeom>
          <a:noFill/>
          <a:ln>
            <a:noFill/>
          </a:ln>
        </p:spPr>
        <p:txBody>
          <a:bodyPr anchorCtr="0" anchor="t" bIns="82925" lIns="82925" spcFirstLastPara="1" rIns="82925" wrap="square" tIns="82925"/>
          <a:lstStyle>
            <a:lvl1pPr indent="-228600" lvl="0" marL="4572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4 Content" type="fourObj">
  <p:cSld name="FOUR_OBJECTS">
    <p:spTree>
      <p:nvGrpSpPr>
        <p:cNvPr id="90" name="Shape 90"/>
        <p:cNvGrpSpPr/>
        <p:nvPr/>
      </p:nvGrpSpPr>
      <p:grpSpPr>
        <a:xfrm>
          <a:off x="0" y="0"/>
          <a:ext cx="0" cy="0"/>
          <a:chOff x="0" y="0"/>
          <a:chExt cx="0" cy="0"/>
        </a:xfrm>
      </p:grpSpPr>
      <p:sp>
        <p:nvSpPr>
          <p:cNvPr id="91" name="Shape 91"/>
          <p:cNvSpPr txBox="1"/>
          <p:nvPr>
            <p:ph type="title"/>
          </p:nvPr>
        </p:nvSpPr>
        <p:spPr>
          <a:xfrm>
            <a:off x="457172" y="273352"/>
            <a:ext cx="8228700" cy="1145100"/>
          </a:xfrm>
          <a:prstGeom prst="rect">
            <a:avLst/>
          </a:prstGeom>
          <a:noFill/>
          <a:ln>
            <a:noFill/>
          </a:ln>
        </p:spPr>
        <p:txBody>
          <a:bodyPr anchorCtr="0" anchor="ctr" bIns="82925" lIns="82925" spcFirstLastPara="1" rIns="82925" wrap="square" tIns="82925"/>
          <a:lstStyle>
            <a:lvl1pPr lvl="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9pPr>
          </a:lstStyle>
          <a:p/>
        </p:txBody>
      </p:sp>
      <p:sp>
        <p:nvSpPr>
          <p:cNvPr id="92" name="Shape 92"/>
          <p:cNvSpPr txBox="1"/>
          <p:nvPr>
            <p:ph idx="1" type="body"/>
          </p:nvPr>
        </p:nvSpPr>
        <p:spPr>
          <a:xfrm>
            <a:off x="457172" y="1604841"/>
            <a:ext cx="4015500" cy="1897200"/>
          </a:xfrm>
          <a:prstGeom prst="rect">
            <a:avLst/>
          </a:prstGeom>
          <a:noFill/>
          <a:ln>
            <a:noFill/>
          </a:ln>
        </p:spPr>
        <p:txBody>
          <a:bodyPr anchorCtr="0" anchor="t" bIns="82925" lIns="82925" spcFirstLastPara="1" rIns="82925" wrap="square" tIns="82925"/>
          <a:lstStyle>
            <a:lvl1pPr indent="-228600" lvl="0" marL="4572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9pPr>
          </a:lstStyle>
          <a:p/>
        </p:txBody>
      </p:sp>
      <p:sp>
        <p:nvSpPr>
          <p:cNvPr id="93" name="Shape 93"/>
          <p:cNvSpPr txBox="1"/>
          <p:nvPr>
            <p:ph idx="2" type="body"/>
          </p:nvPr>
        </p:nvSpPr>
        <p:spPr>
          <a:xfrm>
            <a:off x="4673927" y="1604841"/>
            <a:ext cx="4015500" cy="1897200"/>
          </a:xfrm>
          <a:prstGeom prst="rect">
            <a:avLst/>
          </a:prstGeom>
          <a:noFill/>
          <a:ln>
            <a:noFill/>
          </a:ln>
        </p:spPr>
        <p:txBody>
          <a:bodyPr anchorCtr="0" anchor="t" bIns="82925" lIns="82925" spcFirstLastPara="1" rIns="82925" wrap="square" tIns="82925"/>
          <a:lstStyle>
            <a:lvl1pPr indent="-228600" lvl="0" marL="4572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9pPr>
          </a:lstStyle>
          <a:p/>
        </p:txBody>
      </p:sp>
      <p:sp>
        <p:nvSpPr>
          <p:cNvPr id="94" name="Shape 94"/>
          <p:cNvSpPr txBox="1"/>
          <p:nvPr>
            <p:ph idx="3" type="body"/>
          </p:nvPr>
        </p:nvSpPr>
        <p:spPr>
          <a:xfrm>
            <a:off x="4673927" y="3682578"/>
            <a:ext cx="4015500" cy="1897200"/>
          </a:xfrm>
          <a:prstGeom prst="rect">
            <a:avLst/>
          </a:prstGeom>
          <a:noFill/>
          <a:ln>
            <a:noFill/>
          </a:ln>
        </p:spPr>
        <p:txBody>
          <a:bodyPr anchorCtr="0" anchor="t" bIns="82925" lIns="82925" spcFirstLastPara="1" rIns="82925" wrap="square" tIns="82925"/>
          <a:lstStyle>
            <a:lvl1pPr indent="-228600" lvl="0" marL="4572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9pPr>
          </a:lstStyle>
          <a:p/>
        </p:txBody>
      </p:sp>
      <p:sp>
        <p:nvSpPr>
          <p:cNvPr id="95" name="Shape 95"/>
          <p:cNvSpPr txBox="1"/>
          <p:nvPr>
            <p:ph idx="4" type="body"/>
          </p:nvPr>
        </p:nvSpPr>
        <p:spPr>
          <a:xfrm>
            <a:off x="457172" y="3682578"/>
            <a:ext cx="4015500" cy="1897200"/>
          </a:xfrm>
          <a:prstGeom prst="rect">
            <a:avLst/>
          </a:prstGeom>
          <a:noFill/>
          <a:ln>
            <a:noFill/>
          </a:ln>
        </p:spPr>
        <p:txBody>
          <a:bodyPr anchorCtr="0" anchor="t" bIns="82925" lIns="82925" spcFirstLastPara="1" rIns="82925" wrap="square" tIns="82925"/>
          <a:lstStyle>
            <a:lvl1pPr indent="-228600" lvl="0" marL="4572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6 Content">
  <p:cSld name="Title, 6 Content">
    <p:spTree>
      <p:nvGrpSpPr>
        <p:cNvPr id="96" name="Shape 96"/>
        <p:cNvGrpSpPr/>
        <p:nvPr/>
      </p:nvGrpSpPr>
      <p:grpSpPr>
        <a:xfrm>
          <a:off x="0" y="0"/>
          <a:ext cx="0" cy="0"/>
          <a:chOff x="0" y="0"/>
          <a:chExt cx="0" cy="0"/>
        </a:xfrm>
      </p:grpSpPr>
      <p:sp>
        <p:nvSpPr>
          <p:cNvPr id="97" name="Shape 97"/>
          <p:cNvSpPr txBox="1"/>
          <p:nvPr>
            <p:ph type="title"/>
          </p:nvPr>
        </p:nvSpPr>
        <p:spPr>
          <a:xfrm>
            <a:off x="457172" y="273352"/>
            <a:ext cx="8228700" cy="1145100"/>
          </a:xfrm>
          <a:prstGeom prst="rect">
            <a:avLst/>
          </a:prstGeom>
          <a:noFill/>
          <a:ln>
            <a:noFill/>
          </a:ln>
        </p:spPr>
        <p:txBody>
          <a:bodyPr anchorCtr="0" anchor="ctr" bIns="82925" lIns="82925" spcFirstLastPara="1" rIns="82925" wrap="square" tIns="82925"/>
          <a:lstStyle>
            <a:lvl1pPr lvl="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9pPr>
          </a:lstStyle>
          <a:p/>
        </p:txBody>
      </p:sp>
      <p:sp>
        <p:nvSpPr>
          <p:cNvPr id="98" name="Shape 98"/>
          <p:cNvSpPr txBox="1"/>
          <p:nvPr>
            <p:ph idx="1" type="body"/>
          </p:nvPr>
        </p:nvSpPr>
        <p:spPr>
          <a:xfrm>
            <a:off x="457172" y="1604841"/>
            <a:ext cx="8228700" cy="3977400"/>
          </a:xfrm>
          <a:prstGeom prst="rect">
            <a:avLst/>
          </a:prstGeom>
          <a:noFill/>
          <a:ln>
            <a:noFill/>
          </a:ln>
        </p:spPr>
        <p:txBody>
          <a:bodyPr anchorCtr="0" anchor="t" bIns="82925" lIns="82925" spcFirstLastPara="1" rIns="82925" wrap="square" tIns="82925"/>
          <a:lstStyle>
            <a:lvl1pPr indent="-228600" lvl="0" marL="4572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9pPr>
          </a:lstStyle>
          <a:p/>
        </p:txBody>
      </p:sp>
      <p:sp>
        <p:nvSpPr>
          <p:cNvPr id="99" name="Shape 99"/>
          <p:cNvSpPr txBox="1"/>
          <p:nvPr>
            <p:ph idx="2" type="body"/>
          </p:nvPr>
        </p:nvSpPr>
        <p:spPr>
          <a:xfrm>
            <a:off x="457172" y="1604841"/>
            <a:ext cx="8228700" cy="3977400"/>
          </a:xfrm>
          <a:prstGeom prst="rect">
            <a:avLst/>
          </a:prstGeom>
          <a:noFill/>
          <a:ln>
            <a:noFill/>
          </a:ln>
        </p:spPr>
        <p:txBody>
          <a:bodyPr anchorCtr="0" anchor="t" bIns="82925" lIns="82925" spcFirstLastPara="1" rIns="82925" wrap="square" tIns="82925"/>
          <a:lstStyle>
            <a:lvl1pPr indent="-228600" lvl="0" marL="4572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9pPr>
          </a:lstStyle>
          <a:p/>
        </p:txBody>
      </p:sp>
      <p:sp>
        <p:nvSpPr>
          <p:cNvPr id="100" name="Shape 100"/>
          <p:cNvSpPr/>
          <p:nvPr/>
        </p:nvSpPr>
        <p:spPr>
          <a:xfrm>
            <a:off x="457172" y="1604841"/>
            <a:ext cx="8228700" cy="397740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01" name="Shape 101"/>
          <p:cNvSpPr/>
          <p:nvPr/>
        </p:nvSpPr>
        <p:spPr>
          <a:xfrm>
            <a:off x="457172" y="1604841"/>
            <a:ext cx="8228700" cy="397740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x">
  <p:cSld name="TITLE_AND_BODY">
    <p:spTree>
      <p:nvGrpSpPr>
        <p:cNvPr id="108" name="Shape 108"/>
        <p:cNvGrpSpPr/>
        <p:nvPr/>
      </p:nvGrpSpPr>
      <p:grpSpPr>
        <a:xfrm>
          <a:off x="0" y="0"/>
          <a:ext cx="0" cy="0"/>
          <a:chOff x="0" y="0"/>
          <a:chExt cx="0" cy="0"/>
        </a:xfrm>
      </p:grpSpPr>
      <p:sp>
        <p:nvSpPr>
          <p:cNvPr id="109" name="Shape 109"/>
          <p:cNvSpPr txBox="1"/>
          <p:nvPr>
            <p:ph type="title"/>
          </p:nvPr>
        </p:nvSpPr>
        <p:spPr>
          <a:xfrm>
            <a:off x="457172" y="273352"/>
            <a:ext cx="8228700" cy="1144800"/>
          </a:xfrm>
          <a:prstGeom prst="rect">
            <a:avLst/>
          </a:prstGeom>
          <a:noFill/>
          <a:ln>
            <a:noFill/>
          </a:ln>
        </p:spPr>
        <p:txBody>
          <a:bodyPr anchorCtr="0" anchor="ctr" bIns="76025" lIns="76025" spcFirstLastPara="1" rIns="76025" wrap="square" tIns="76025"/>
          <a:lstStyle>
            <a:lvl1pPr lvl="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9pPr>
          </a:lstStyle>
          <a:p/>
        </p:txBody>
      </p:sp>
      <p:sp>
        <p:nvSpPr>
          <p:cNvPr id="110" name="Shape 110"/>
          <p:cNvSpPr txBox="1"/>
          <p:nvPr>
            <p:ph idx="1" type="subTitle"/>
          </p:nvPr>
        </p:nvSpPr>
        <p:spPr>
          <a:xfrm>
            <a:off x="457172" y="1604841"/>
            <a:ext cx="8228700" cy="3977700"/>
          </a:xfrm>
          <a:prstGeom prst="rect">
            <a:avLst/>
          </a:prstGeom>
          <a:noFill/>
          <a:ln>
            <a:noFill/>
          </a:ln>
        </p:spPr>
        <p:txBody>
          <a:bodyPr anchorCtr="0" anchor="ctr" bIns="76025" lIns="76025" spcFirstLastPara="1" rIns="76025" wrap="square" tIns="76025"/>
          <a:lstStyle>
            <a:lvl1pPr lvl="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Slide" type="blank">
  <p:cSld name="BLANK">
    <p:spTree>
      <p:nvGrpSpPr>
        <p:cNvPr id="111" name="Shape 111"/>
        <p:cNvGrpSpPr/>
        <p:nvPr/>
      </p:nvGrpSpPr>
      <p:grpSpPr>
        <a:xfrm>
          <a:off x="0" y="0"/>
          <a:ext cx="0" cy="0"/>
          <a:chOff x="0" y="0"/>
          <a:chExt cx="0" cy="0"/>
        </a:xfrm>
      </p:grpSpPr>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2 Content" type="twoObj">
  <p:cSld name="TWO_OBJECTS">
    <p:spTree>
      <p:nvGrpSpPr>
        <p:cNvPr id="112" name="Shape 112"/>
        <p:cNvGrpSpPr/>
        <p:nvPr/>
      </p:nvGrpSpPr>
      <p:grpSpPr>
        <a:xfrm>
          <a:off x="0" y="0"/>
          <a:ext cx="0" cy="0"/>
          <a:chOff x="0" y="0"/>
          <a:chExt cx="0" cy="0"/>
        </a:xfrm>
      </p:grpSpPr>
      <p:sp>
        <p:nvSpPr>
          <p:cNvPr id="113" name="Shape 113"/>
          <p:cNvSpPr txBox="1"/>
          <p:nvPr>
            <p:ph type="title"/>
          </p:nvPr>
        </p:nvSpPr>
        <p:spPr>
          <a:xfrm>
            <a:off x="457172" y="273352"/>
            <a:ext cx="8228700" cy="1144800"/>
          </a:xfrm>
          <a:prstGeom prst="rect">
            <a:avLst/>
          </a:prstGeom>
          <a:noFill/>
          <a:ln>
            <a:noFill/>
          </a:ln>
        </p:spPr>
        <p:txBody>
          <a:bodyPr anchorCtr="0" anchor="ctr" bIns="76025" lIns="76025" spcFirstLastPara="1" rIns="76025" wrap="square" tIns="76025"/>
          <a:lstStyle>
            <a:lvl1pPr lvl="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9pPr>
          </a:lstStyle>
          <a:p/>
        </p:txBody>
      </p:sp>
      <p:sp>
        <p:nvSpPr>
          <p:cNvPr id="114" name="Shape 114"/>
          <p:cNvSpPr txBox="1"/>
          <p:nvPr>
            <p:ph idx="1" type="body"/>
          </p:nvPr>
        </p:nvSpPr>
        <p:spPr>
          <a:xfrm>
            <a:off x="457172" y="1604841"/>
            <a:ext cx="4015500" cy="3977700"/>
          </a:xfrm>
          <a:prstGeom prst="rect">
            <a:avLst/>
          </a:prstGeom>
          <a:noFill/>
          <a:ln>
            <a:noFill/>
          </a:ln>
        </p:spPr>
        <p:txBody>
          <a:bodyPr anchorCtr="0" anchor="t" bIns="76025" lIns="76025" spcFirstLastPara="1" rIns="76025" wrap="square" tIns="76025"/>
          <a:lstStyle>
            <a:lvl1pPr indent="-228600" lvl="0" marL="4572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9pPr>
          </a:lstStyle>
          <a:p/>
        </p:txBody>
      </p:sp>
      <p:sp>
        <p:nvSpPr>
          <p:cNvPr id="115" name="Shape 115"/>
          <p:cNvSpPr txBox="1"/>
          <p:nvPr>
            <p:ph idx="2" type="body"/>
          </p:nvPr>
        </p:nvSpPr>
        <p:spPr>
          <a:xfrm>
            <a:off x="4673927" y="1604841"/>
            <a:ext cx="4015500" cy="3977700"/>
          </a:xfrm>
          <a:prstGeom prst="rect">
            <a:avLst/>
          </a:prstGeom>
          <a:noFill/>
          <a:ln>
            <a:noFill/>
          </a:ln>
        </p:spPr>
        <p:txBody>
          <a:bodyPr anchorCtr="0" anchor="t" bIns="76025" lIns="76025" spcFirstLastPara="1" rIns="76025" wrap="square" tIns="76025"/>
          <a:lstStyle>
            <a:lvl1pPr indent="-228600" lvl="0" marL="4572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116" name="Shape 116"/>
        <p:cNvGrpSpPr/>
        <p:nvPr/>
      </p:nvGrpSpPr>
      <p:grpSpPr>
        <a:xfrm>
          <a:off x="0" y="0"/>
          <a:ext cx="0" cy="0"/>
          <a:chOff x="0" y="0"/>
          <a:chExt cx="0" cy="0"/>
        </a:xfrm>
      </p:grpSpPr>
      <p:sp>
        <p:nvSpPr>
          <p:cNvPr id="117" name="Shape 117"/>
          <p:cNvSpPr txBox="1"/>
          <p:nvPr>
            <p:ph type="title"/>
          </p:nvPr>
        </p:nvSpPr>
        <p:spPr>
          <a:xfrm>
            <a:off x="457172" y="273352"/>
            <a:ext cx="8228700" cy="1144800"/>
          </a:xfrm>
          <a:prstGeom prst="rect">
            <a:avLst/>
          </a:prstGeom>
          <a:noFill/>
          <a:ln>
            <a:noFill/>
          </a:ln>
        </p:spPr>
        <p:txBody>
          <a:bodyPr anchorCtr="0" anchor="ctr" bIns="76025" lIns="76025" spcFirstLastPara="1" rIns="76025" wrap="square" tIns="76025"/>
          <a:lstStyle>
            <a:lvl1pPr lvl="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entered Text" type="objOnly">
  <p:cSld name="OBJECT_ONLY">
    <p:spTree>
      <p:nvGrpSpPr>
        <p:cNvPr id="118" name="Shape 118"/>
        <p:cNvGrpSpPr/>
        <p:nvPr/>
      </p:nvGrpSpPr>
      <p:grpSpPr>
        <a:xfrm>
          <a:off x="0" y="0"/>
          <a:ext cx="0" cy="0"/>
          <a:chOff x="0" y="0"/>
          <a:chExt cx="0" cy="0"/>
        </a:xfrm>
      </p:grpSpPr>
      <p:sp>
        <p:nvSpPr>
          <p:cNvPr id="119" name="Shape 119"/>
          <p:cNvSpPr txBox="1"/>
          <p:nvPr>
            <p:ph idx="1" type="subTitle"/>
          </p:nvPr>
        </p:nvSpPr>
        <p:spPr>
          <a:xfrm>
            <a:off x="457172" y="273352"/>
            <a:ext cx="8228700" cy="5308800"/>
          </a:xfrm>
          <a:prstGeom prst="rect">
            <a:avLst/>
          </a:prstGeom>
          <a:noFill/>
          <a:ln>
            <a:noFill/>
          </a:ln>
        </p:spPr>
        <p:txBody>
          <a:bodyPr anchorCtr="0" anchor="ctr" bIns="76025" lIns="76025" spcFirstLastPara="1" rIns="76025" wrap="square" tIns="76025"/>
          <a:lstStyle>
            <a:lvl1pPr lvl="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2 Content and Content" type="twoObjAndObj">
  <p:cSld name="TWO_OBJECTS_AND_OBJECT">
    <p:spTree>
      <p:nvGrpSpPr>
        <p:cNvPr id="120" name="Shape 120"/>
        <p:cNvGrpSpPr/>
        <p:nvPr/>
      </p:nvGrpSpPr>
      <p:grpSpPr>
        <a:xfrm>
          <a:off x="0" y="0"/>
          <a:ext cx="0" cy="0"/>
          <a:chOff x="0" y="0"/>
          <a:chExt cx="0" cy="0"/>
        </a:xfrm>
      </p:grpSpPr>
      <p:sp>
        <p:nvSpPr>
          <p:cNvPr id="121" name="Shape 121"/>
          <p:cNvSpPr txBox="1"/>
          <p:nvPr>
            <p:ph type="title"/>
          </p:nvPr>
        </p:nvSpPr>
        <p:spPr>
          <a:xfrm>
            <a:off x="457172" y="273352"/>
            <a:ext cx="8228700" cy="1144800"/>
          </a:xfrm>
          <a:prstGeom prst="rect">
            <a:avLst/>
          </a:prstGeom>
          <a:noFill/>
          <a:ln>
            <a:noFill/>
          </a:ln>
        </p:spPr>
        <p:txBody>
          <a:bodyPr anchorCtr="0" anchor="ctr" bIns="76025" lIns="76025" spcFirstLastPara="1" rIns="76025" wrap="square" tIns="76025"/>
          <a:lstStyle>
            <a:lvl1pPr lvl="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9pPr>
          </a:lstStyle>
          <a:p/>
        </p:txBody>
      </p:sp>
      <p:sp>
        <p:nvSpPr>
          <p:cNvPr id="122" name="Shape 122"/>
          <p:cNvSpPr txBox="1"/>
          <p:nvPr>
            <p:ph idx="1" type="body"/>
          </p:nvPr>
        </p:nvSpPr>
        <p:spPr>
          <a:xfrm>
            <a:off x="457172" y="1604841"/>
            <a:ext cx="4015500" cy="1897200"/>
          </a:xfrm>
          <a:prstGeom prst="rect">
            <a:avLst/>
          </a:prstGeom>
          <a:noFill/>
          <a:ln>
            <a:noFill/>
          </a:ln>
        </p:spPr>
        <p:txBody>
          <a:bodyPr anchorCtr="0" anchor="t" bIns="76025" lIns="76025" spcFirstLastPara="1" rIns="76025" wrap="square" tIns="76025"/>
          <a:lstStyle>
            <a:lvl1pPr indent="-228600" lvl="0" marL="4572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9pPr>
          </a:lstStyle>
          <a:p/>
        </p:txBody>
      </p:sp>
      <p:sp>
        <p:nvSpPr>
          <p:cNvPr id="123" name="Shape 123"/>
          <p:cNvSpPr txBox="1"/>
          <p:nvPr>
            <p:ph idx="2" type="body"/>
          </p:nvPr>
        </p:nvSpPr>
        <p:spPr>
          <a:xfrm>
            <a:off x="457172" y="3682578"/>
            <a:ext cx="4015500" cy="1897200"/>
          </a:xfrm>
          <a:prstGeom prst="rect">
            <a:avLst/>
          </a:prstGeom>
          <a:noFill/>
          <a:ln>
            <a:noFill/>
          </a:ln>
        </p:spPr>
        <p:txBody>
          <a:bodyPr anchorCtr="0" anchor="t" bIns="76025" lIns="76025" spcFirstLastPara="1" rIns="76025" wrap="square" tIns="76025"/>
          <a:lstStyle>
            <a:lvl1pPr indent="-228600" lvl="0" marL="4572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9pPr>
          </a:lstStyle>
          <a:p/>
        </p:txBody>
      </p:sp>
      <p:sp>
        <p:nvSpPr>
          <p:cNvPr id="124" name="Shape 124"/>
          <p:cNvSpPr txBox="1"/>
          <p:nvPr>
            <p:ph idx="3" type="body"/>
          </p:nvPr>
        </p:nvSpPr>
        <p:spPr>
          <a:xfrm>
            <a:off x="4673927" y="1604841"/>
            <a:ext cx="4015500" cy="3977700"/>
          </a:xfrm>
          <a:prstGeom prst="rect">
            <a:avLst/>
          </a:prstGeom>
          <a:noFill/>
          <a:ln>
            <a:noFill/>
          </a:ln>
        </p:spPr>
        <p:txBody>
          <a:bodyPr anchorCtr="0" anchor="t" bIns="76025" lIns="76025" spcFirstLastPara="1" rIns="76025" wrap="square" tIns="76025"/>
          <a:lstStyle>
            <a:lvl1pPr indent="-228600" lvl="0" marL="4572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6" name="Shape 16"/>
        <p:cNvGrpSpPr/>
        <p:nvPr/>
      </p:nvGrpSpPr>
      <p:grpSpPr>
        <a:xfrm>
          <a:off x="0" y="0"/>
          <a:ext cx="0" cy="0"/>
          <a:chOff x="0" y="0"/>
          <a:chExt cx="0" cy="0"/>
        </a:xfrm>
      </p:grpSpPr>
      <p:sp>
        <p:nvSpPr>
          <p:cNvPr id="17" name="Shape 17"/>
          <p:cNvSpPr txBox="1"/>
          <p:nvPr>
            <p:ph type="title"/>
          </p:nvPr>
        </p:nvSpPr>
        <p:spPr>
          <a:xfrm>
            <a:off x="311700" y="593367"/>
            <a:ext cx="8520600" cy="7635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Shape 18"/>
          <p:cNvSpPr txBox="1"/>
          <p:nvPr>
            <p:ph idx="1" type="body"/>
          </p:nvPr>
        </p:nvSpPr>
        <p:spPr>
          <a:xfrm>
            <a:off x="311700" y="1536633"/>
            <a:ext cx="8520600" cy="4555200"/>
          </a:xfrm>
          <a:prstGeom prst="rect">
            <a:avLst/>
          </a:prstGeom>
        </p:spPr>
        <p:txBody>
          <a:bodyPr anchorCtr="0" anchor="t"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Shape 19"/>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Content and 2 Content" type="objAndTwoObj">
  <p:cSld name="OBJECT_AND_TWO_OBJECTS">
    <p:spTree>
      <p:nvGrpSpPr>
        <p:cNvPr id="125" name="Shape 125"/>
        <p:cNvGrpSpPr/>
        <p:nvPr/>
      </p:nvGrpSpPr>
      <p:grpSpPr>
        <a:xfrm>
          <a:off x="0" y="0"/>
          <a:ext cx="0" cy="0"/>
          <a:chOff x="0" y="0"/>
          <a:chExt cx="0" cy="0"/>
        </a:xfrm>
      </p:grpSpPr>
      <p:sp>
        <p:nvSpPr>
          <p:cNvPr id="126" name="Shape 126"/>
          <p:cNvSpPr txBox="1"/>
          <p:nvPr>
            <p:ph type="title"/>
          </p:nvPr>
        </p:nvSpPr>
        <p:spPr>
          <a:xfrm>
            <a:off x="457172" y="273352"/>
            <a:ext cx="8228700" cy="1144800"/>
          </a:xfrm>
          <a:prstGeom prst="rect">
            <a:avLst/>
          </a:prstGeom>
          <a:noFill/>
          <a:ln>
            <a:noFill/>
          </a:ln>
        </p:spPr>
        <p:txBody>
          <a:bodyPr anchorCtr="0" anchor="ctr" bIns="76025" lIns="76025" spcFirstLastPara="1" rIns="76025" wrap="square" tIns="76025"/>
          <a:lstStyle>
            <a:lvl1pPr lvl="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9pPr>
          </a:lstStyle>
          <a:p/>
        </p:txBody>
      </p:sp>
      <p:sp>
        <p:nvSpPr>
          <p:cNvPr id="127" name="Shape 127"/>
          <p:cNvSpPr txBox="1"/>
          <p:nvPr>
            <p:ph idx="1" type="body"/>
          </p:nvPr>
        </p:nvSpPr>
        <p:spPr>
          <a:xfrm>
            <a:off x="457172" y="1604841"/>
            <a:ext cx="4015500" cy="3977700"/>
          </a:xfrm>
          <a:prstGeom prst="rect">
            <a:avLst/>
          </a:prstGeom>
          <a:noFill/>
          <a:ln>
            <a:noFill/>
          </a:ln>
        </p:spPr>
        <p:txBody>
          <a:bodyPr anchorCtr="0" anchor="t" bIns="76025" lIns="76025" spcFirstLastPara="1" rIns="76025" wrap="square" tIns="76025"/>
          <a:lstStyle>
            <a:lvl1pPr indent="-228600" lvl="0" marL="4572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9pPr>
          </a:lstStyle>
          <a:p/>
        </p:txBody>
      </p:sp>
      <p:sp>
        <p:nvSpPr>
          <p:cNvPr id="128" name="Shape 128"/>
          <p:cNvSpPr txBox="1"/>
          <p:nvPr>
            <p:ph idx="2" type="body"/>
          </p:nvPr>
        </p:nvSpPr>
        <p:spPr>
          <a:xfrm>
            <a:off x="4673927" y="1604841"/>
            <a:ext cx="4015500" cy="1897200"/>
          </a:xfrm>
          <a:prstGeom prst="rect">
            <a:avLst/>
          </a:prstGeom>
          <a:noFill/>
          <a:ln>
            <a:noFill/>
          </a:ln>
        </p:spPr>
        <p:txBody>
          <a:bodyPr anchorCtr="0" anchor="t" bIns="76025" lIns="76025" spcFirstLastPara="1" rIns="76025" wrap="square" tIns="76025"/>
          <a:lstStyle>
            <a:lvl1pPr indent="-228600" lvl="0" marL="4572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9pPr>
          </a:lstStyle>
          <a:p/>
        </p:txBody>
      </p:sp>
      <p:sp>
        <p:nvSpPr>
          <p:cNvPr id="129" name="Shape 129"/>
          <p:cNvSpPr txBox="1"/>
          <p:nvPr>
            <p:ph idx="3" type="body"/>
          </p:nvPr>
        </p:nvSpPr>
        <p:spPr>
          <a:xfrm>
            <a:off x="4673927" y="3682578"/>
            <a:ext cx="4015500" cy="1897200"/>
          </a:xfrm>
          <a:prstGeom prst="rect">
            <a:avLst/>
          </a:prstGeom>
          <a:noFill/>
          <a:ln>
            <a:noFill/>
          </a:ln>
        </p:spPr>
        <p:txBody>
          <a:bodyPr anchorCtr="0" anchor="t" bIns="76025" lIns="76025" spcFirstLastPara="1" rIns="76025" wrap="square" tIns="76025"/>
          <a:lstStyle>
            <a:lvl1pPr indent="-228600" lvl="0" marL="4572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2 Content over Content" type="twoObjOverTx">
  <p:cSld name="TWO_OBJECTS_OVER_TEXT">
    <p:spTree>
      <p:nvGrpSpPr>
        <p:cNvPr id="130" name="Shape 130"/>
        <p:cNvGrpSpPr/>
        <p:nvPr/>
      </p:nvGrpSpPr>
      <p:grpSpPr>
        <a:xfrm>
          <a:off x="0" y="0"/>
          <a:ext cx="0" cy="0"/>
          <a:chOff x="0" y="0"/>
          <a:chExt cx="0" cy="0"/>
        </a:xfrm>
      </p:grpSpPr>
      <p:sp>
        <p:nvSpPr>
          <p:cNvPr id="131" name="Shape 131"/>
          <p:cNvSpPr txBox="1"/>
          <p:nvPr>
            <p:ph type="title"/>
          </p:nvPr>
        </p:nvSpPr>
        <p:spPr>
          <a:xfrm>
            <a:off x="457172" y="273352"/>
            <a:ext cx="8228700" cy="1144800"/>
          </a:xfrm>
          <a:prstGeom prst="rect">
            <a:avLst/>
          </a:prstGeom>
          <a:noFill/>
          <a:ln>
            <a:noFill/>
          </a:ln>
        </p:spPr>
        <p:txBody>
          <a:bodyPr anchorCtr="0" anchor="ctr" bIns="76025" lIns="76025" spcFirstLastPara="1" rIns="76025" wrap="square" tIns="76025"/>
          <a:lstStyle>
            <a:lvl1pPr lvl="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9pPr>
          </a:lstStyle>
          <a:p/>
        </p:txBody>
      </p:sp>
      <p:sp>
        <p:nvSpPr>
          <p:cNvPr id="132" name="Shape 132"/>
          <p:cNvSpPr txBox="1"/>
          <p:nvPr>
            <p:ph idx="1" type="body"/>
          </p:nvPr>
        </p:nvSpPr>
        <p:spPr>
          <a:xfrm>
            <a:off x="457172" y="1604841"/>
            <a:ext cx="4015500" cy="1897200"/>
          </a:xfrm>
          <a:prstGeom prst="rect">
            <a:avLst/>
          </a:prstGeom>
          <a:noFill/>
          <a:ln>
            <a:noFill/>
          </a:ln>
        </p:spPr>
        <p:txBody>
          <a:bodyPr anchorCtr="0" anchor="t" bIns="76025" lIns="76025" spcFirstLastPara="1" rIns="76025" wrap="square" tIns="76025"/>
          <a:lstStyle>
            <a:lvl1pPr indent="-228600" lvl="0" marL="4572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9pPr>
          </a:lstStyle>
          <a:p/>
        </p:txBody>
      </p:sp>
      <p:sp>
        <p:nvSpPr>
          <p:cNvPr id="133" name="Shape 133"/>
          <p:cNvSpPr txBox="1"/>
          <p:nvPr>
            <p:ph idx="2" type="body"/>
          </p:nvPr>
        </p:nvSpPr>
        <p:spPr>
          <a:xfrm>
            <a:off x="4673927" y="1604841"/>
            <a:ext cx="4015500" cy="1897200"/>
          </a:xfrm>
          <a:prstGeom prst="rect">
            <a:avLst/>
          </a:prstGeom>
          <a:noFill/>
          <a:ln>
            <a:noFill/>
          </a:ln>
        </p:spPr>
        <p:txBody>
          <a:bodyPr anchorCtr="0" anchor="t" bIns="76025" lIns="76025" spcFirstLastPara="1" rIns="76025" wrap="square" tIns="76025"/>
          <a:lstStyle>
            <a:lvl1pPr indent="-228600" lvl="0" marL="4572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9pPr>
          </a:lstStyle>
          <a:p/>
        </p:txBody>
      </p:sp>
      <p:sp>
        <p:nvSpPr>
          <p:cNvPr id="134" name="Shape 134"/>
          <p:cNvSpPr txBox="1"/>
          <p:nvPr>
            <p:ph idx="3" type="body"/>
          </p:nvPr>
        </p:nvSpPr>
        <p:spPr>
          <a:xfrm>
            <a:off x="457172" y="3682578"/>
            <a:ext cx="8228700" cy="1897200"/>
          </a:xfrm>
          <a:prstGeom prst="rect">
            <a:avLst/>
          </a:prstGeom>
          <a:noFill/>
          <a:ln>
            <a:noFill/>
          </a:ln>
        </p:spPr>
        <p:txBody>
          <a:bodyPr anchorCtr="0" anchor="t" bIns="76025" lIns="76025" spcFirstLastPara="1" rIns="76025" wrap="square" tIns="76025"/>
          <a:lstStyle>
            <a:lvl1pPr indent="-228600" lvl="0" marL="4572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Content over Content" type="objOverTx">
  <p:cSld name="OBJECT_OVER_TEXT">
    <p:spTree>
      <p:nvGrpSpPr>
        <p:cNvPr id="135" name="Shape 135"/>
        <p:cNvGrpSpPr/>
        <p:nvPr/>
      </p:nvGrpSpPr>
      <p:grpSpPr>
        <a:xfrm>
          <a:off x="0" y="0"/>
          <a:ext cx="0" cy="0"/>
          <a:chOff x="0" y="0"/>
          <a:chExt cx="0" cy="0"/>
        </a:xfrm>
      </p:grpSpPr>
      <p:sp>
        <p:nvSpPr>
          <p:cNvPr id="136" name="Shape 136"/>
          <p:cNvSpPr txBox="1"/>
          <p:nvPr>
            <p:ph type="title"/>
          </p:nvPr>
        </p:nvSpPr>
        <p:spPr>
          <a:xfrm>
            <a:off x="457172" y="273352"/>
            <a:ext cx="8228700" cy="1144800"/>
          </a:xfrm>
          <a:prstGeom prst="rect">
            <a:avLst/>
          </a:prstGeom>
          <a:noFill/>
          <a:ln>
            <a:noFill/>
          </a:ln>
        </p:spPr>
        <p:txBody>
          <a:bodyPr anchorCtr="0" anchor="ctr" bIns="76025" lIns="76025" spcFirstLastPara="1" rIns="76025" wrap="square" tIns="76025"/>
          <a:lstStyle>
            <a:lvl1pPr lvl="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9pPr>
          </a:lstStyle>
          <a:p/>
        </p:txBody>
      </p:sp>
      <p:sp>
        <p:nvSpPr>
          <p:cNvPr id="137" name="Shape 137"/>
          <p:cNvSpPr txBox="1"/>
          <p:nvPr>
            <p:ph idx="1" type="body"/>
          </p:nvPr>
        </p:nvSpPr>
        <p:spPr>
          <a:xfrm>
            <a:off x="457172" y="1604841"/>
            <a:ext cx="8228700" cy="1897200"/>
          </a:xfrm>
          <a:prstGeom prst="rect">
            <a:avLst/>
          </a:prstGeom>
          <a:noFill/>
          <a:ln>
            <a:noFill/>
          </a:ln>
        </p:spPr>
        <p:txBody>
          <a:bodyPr anchorCtr="0" anchor="t" bIns="76025" lIns="76025" spcFirstLastPara="1" rIns="76025" wrap="square" tIns="76025"/>
          <a:lstStyle>
            <a:lvl1pPr indent="-228600" lvl="0" marL="4572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9pPr>
          </a:lstStyle>
          <a:p/>
        </p:txBody>
      </p:sp>
      <p:sp>
        <p:nvSpPr>
          <p:cNvPr id="138" name="Shape 138"/>
          <p:cNvSpPr txBox="1"/>
          <p:nvPr>
            <p:ph idx="2" type="body"/>
          </p:nvPr>
        </p:nvSpPr>
        <p:spPr>
          <a:xfrm>
            <a:off x="457172" y="3682578"/>
            <a:ext cx="8228700" cy="1897200"/>
          </a:xfrm>
          <a:prstGeom prst="rect">
            <a:avLst/>
          </a:prstGeom>
          <a:noFill/>
          <a:ln>
            <a:noFill/>
          </a:ln>
        </p:spPr>
        <p:txBody>
          <a:bodyPr anchorCtr="0" anchor="t" bIns="76025" lIns="76025" spcFirstLastPara="1" rIns="76025" wrap="square" tIns="76025"/>
          <a:lstStyle>
            <a:lvl1pPr indent="-228600" lvl="0" marL="4572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4 Content" type="fourObj">
  <p:cSld name="FOUR_OBJECTS">
    <p:spTree>
      <p:nvGrpSpPr>
        <p:cNvPr id="139" name="Shape 139"/>
        <p:cNvGrpSpPr/>
        <p:nvPr/>
      </p:nvGrpSpPr>
      <p:grpSpPr>
        <a:xfrm>
          <a:off x="0" y="0"/>
          <a:ext cx="0" cy="0"/>
          <a:chOff x="0" y="0"/>
          <a:chExt cx="0" cy="0"/>
        </a:xfrm>
      </p:grpSpPr>
      <p:sp>
        <p:nvSpPr>
          <p:cNvPr id="140" name="Shape 140"/>
          <p:cNvSpPr txBox="1"/>
          <p:nvPr>
            <p:ph type="title"/>
          </p:nvPr>
        </p:nvSpPr>
        <p:spPr>
          <a:xfrm>
            <a:off x="457172" y="273352"/>
            <a:ext cx="8228700" cy="1144800"/>
          </a:xfrm>
          <a:prstGeom prst="rect">
            <a:avLst/>
          </a:prstGeom>
          <a:noFill/>
          <a:ln>
            <a:noFill/>
          </a:ln>
        </p:spPr>
        <p:txBody>
          <a:bodyPr anchorCtr="0" anchor="ctr" bIns="76025" lIns="76025" spcFirstLastPara="1" rIns="76025" wrap="square" tIns="76025"/>
          <a:lstStyle>
            <a:lvl1pPr lvl="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9pPr>
          </a:lstStyle>
          <a:p/>
        </p:txBody>
      </p:sp>
      <p:sp>
        <p:nvSpPr>
          <p:cNvPr id="141" name="Shape 141"/>
          <p:cNvSpPr txBox="1"/>
          <p:nvPr>
            <p:ph idx="1" type="body"/>
          </p:nvPr>
        </p:nvSpPr>
        <p:spPr>
          <a:xfrm>
            <a:off x="457172" y="1604841"/>
            <a:ext cx="4015500" cy="1897200"/>
          </a:xfrm>
          <a:prstGeom prst="rect">
            <a:avLst/>
          </a:prstGeom>
          <a:noFill/>
          <a:ln>
            <a:noFill/>
          </a:ln>
        </p:spPr>
        <p:txBody>
          <a:bodyPr anchorCtr="0" anchor="t" bIns="76025" lIns="76025" spcFirstLastPara="1" rIns="76025" wrap="square" tIns="76025"/>
          <a:lstStyle>
            <a:lvl1pPr indent="-228600" lvl="0" marL="4572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9pPr>
          </a:lstStyle>
          <a:p/>
        </p:txBody>
      </p:sp>
      <p:sp>
        <p:nvSpPr>
          <p:cNvPr id="142" name="Shape 142"/>
          <p:cNvSpPr txBox="1"/>
          <p:nvPr>
            <p:ph idx="2" type="body"/>
          </p:nvPr>
        </p:nvSpPr>
        <p:spPr>
          <a:xfrm>
            <a:off x="4673927" y="1604841"/>
            <a:ext cx="4015500" cy="1897200"/>
          </a:xfrm>
          <a:prstGeom prst="rect">
            <a:avLst/>
          </a:prstGeom>
          <a:noFill/>
          <a:ln>
            <a:noFill/>
          </a:ln>
        </p:spPr>
        <p:txBody>
          <a:bodyPr anchorCtr="0" anchor="t" bIns="76025" lIns="76025" spcFirstLastPara="1" rIns="76025" wrap="square" tIns="76025"/>
          <a:lstStyle>
            <a:lvl1pPr indent="-228600" lvl="0" marL="4572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9pPr>
          </a:lstStyle>
          <a:p/>
        </p:txBody>
      </p:sp>
      <p:sp>
        <p:nvSpPr>
          <p:cNvPr id="143" name="Shape 143"/>
          <p:cNvSpPr txBox="1"/>
          <p:nvPr>
            <p:ph idx="3" type="body"/>
          </p:nvPr>
        </p:nvSpPr>
        <p:spPr>
          <a:xfrm>
            <a:off x="4673927" y="3682578"/>
            <a:ext cx="4015500" cy="1897200"/>
          </a:xfrm>
          <a:prstGeom prst="rect">
            <a:avLst/>
          </a:prstGeom>
          <a:noFill/>
          <a:ln>
            <a:noFill/>
          </a:ln>
        </p:spPr>
        <p:txBody>
          <a:bodyPr anchorCtr="0" anchor="t" bIns="76025" lIns="76025" spcFirstLastPara="1" rIns="76025" wrap="square" tIns="76025"/>
          <a:lstStyle>
            <a:lvl1pPr indent="-228600" lvl="0" marL="4572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9pPr>
          </a:lstStyle>
          <a:p/>
        </p:txBody>
      </p:sp>
      <p:sp>
        <p:nvSpPr>
          <p:cNvPr id="144" name="Shape 144"/>
          <p:cNvSpPr txBox="1"/>
          <p:nvPr>
            <p:ph idx="4" type="body"/>
          </p:nvPr>
        </p:nvSpPr>
        <p:spPr>
          <a:xfrm>
            <a:off x="457172" y="3682578"/>
            <a:ext cx="4015500" cy="1897200"/>
          </a:xfrm>
          <a:prstGeom prst="rect">
            <a:avLst/>
          </a:prstGeom>
          <a:noFill/>
          <a:ln>
            <a:noFill/>
          </a:ln>
        </p:spPr>
        <p:txBody>
          <a:bodyPr anchorCtr="0" anchor="t" bIns="76025" lIns="76025" spcFirstLastPara="1" rIns="76025" wrap="square" tIns="76025"/>
          <a:lstStyle>
            <a:lvl1pPr indent="-228600" lvl="0" marL="4572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6 Content">
  <p:cSld name="Title, 6 Content">
    <p:spTree>
      <p:nvGrpSpPr>
        <p:cNvPr id="145" name="Shape 145"/>
        <p:cNvGrpSpPr/>
        <p:nvPr/>
      </p:nvGrpSpPr>
      <p:grpSpPr>
        <a:xfrm>
          <a:off x="0" y="0"/>
          <a:ext cx="0" cy="0"/>
          <a:chOff x="0" y="0"/>
          <a:chExt cx="0" cy="0"/>
        </a:xfrm>
      </p:grpSpPr>
      <p:sp>
        <p:nvSpPr>
          <p:cNvPr id="146" name="Shape 146"/>
          <p:cNvSpPr txBox="1"/>
          <p:nvPr>
            <p:ph type="title"/>
          </p:nvPr>
        </p:nvSpPr>
        <p:spPr>
          <a:xfrm>
            <a:off x="457172" y="273352"/>
            <a:ext cx="8228700" cy="1144800"/>
          </a:xfrm>
          <a:prstGeom prst="rect">
            <a:avLst/>
          </a:prstGeom>
          <a:noFill/>
          <a:ln>
            <a:noFill/>
          </a:ln>
        </p:spPr>
        <p:txBody>
          <a:bodyPr anchorCtr="0" anchor="ctr" bIns="76025" lIns="76025" spcFirstLastPara="1" rIns="76025" wrap="square" tIns="76025"/>
          <a:lstStyle>
            <a:lvl1pPr lvl="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9pPr>
          </a:lstStyle>
          <a:p/>
        </p:txBody>
      </p:sp>
      <p:sp>
        <p:nvSpPr>
          <p:cNvPr id="147" name="Shape 147"/>
          <p:cNvSpPr txBox="1"/>
          <p:nvPr>
            <p:ph idx="1" type="body"/>
          </p:nvPr>
        </p:nvSpPr>
        <p:spPr>
          <a:xfrm>
            <a:off x="457172" y="1604841"/>
            <a:ext cx="8228700" cy="3977700"/>
          </a:xfrm>
          <a:prstGeom prst="rect">
            <a:avLst/>
          </a:prstGeom>
          <a:noFill/>
          <a:ln>
            <a:noFill/>
          </a:ln>
        </p:spPr>
        <p:txBody>
          <a:bodyPr anchorCtr="0" anchor="t" bIns="76025" lIns="76025" spcFirstLastPara="1" rIns="76025" wrap="square" tIns="76025"/>
          <a:lstStyle>
            <a:lvl1pPr indent="-228600" lvl="0" marL="4572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9pPr>
          </a:lstStyle>
          <a:p/>
        </p:txBody>
      </p:sp>
      <p:sp>
        <p:nvSpPr>
          <p:cNvPr id="148" name="Shape 148"/>
          <p:cNvSpPr txBox="1"/>
          <p:nvPr>
            <p:ph idx="2" type="body"/>
          </p:nvPr>
        </p:nvSpPr>
        <p:spPr>
          <a:xfrm>
            <a:off x="457172" y="1604841"/>
            <a:ext cx="8228700" cy="3977700"/>
          </a:xfrm>
          <a:prstGeom prst="rect">
            <a:avLst/>
          </a:prstGeom>
          <a:noFill/>
          <a:ln>
            <a:noFill/>
          </a:ln>
        </p:spPr>
        <p:txBody>
          <a:bodyPr anchorCtr="0" anchor="t" bIns="76025" lIns="76025" spcFirstLastPara="1" rIns="76025" wrap="square" tIns="76025"/>
          <a:lstStyle>
            <a:lvl1pPr indent="-228600" lvl="0" marL="4572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9pPr>
          </a:lstStyle>
          <a:p/>
        </p:txBody>
      </p:sp>
      <p:sp>
        <p:nvSpPr>
          <p:cNvPr id="149" name="Shape 149"/>
          <p:cNvSpPr/>
          <p:nvPr/>
        </p:nvSpPr>
        <p:spPr>
          <a:xfrm>
            <a:off x="457172" y="1604841"/>
            <a:ext cx="8228700" cy="397770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150" name="Shape 150"/>
          <p:cNvSpPr/>
          <p:nvPr/>
        </p:nvSpPr>
        <p:spPr>
          <a:xfrm>
            <a:off x="457172" y="1604841"/>
            <a:ext cx="8228700" cy="397770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0" name="Shape 20"/>
        <p:cNvGrpSpPr/>
        <p:nvPr/>
      </p:nvGrpSpPr>
      <p:grpSpPr>
        <a:xfrm>
          <a:off x="0" y="0"/>
          <a:ext cx="0" cy="0"/>
          <a:chOff x="0" y="0"/>
          <a:chExt cx="0" cy="0"/>
        </a:xfrm>
      </p:grpSpPr>
      <p:sp>
        <p:nvSpPr>
          <p:cNvPr id="21" name="Shape 21"/>
          <p:cNvSpPr txBox="1"/>
          <p:nvPr>
            <p:ph type="title"/>
          </p:nvPr>
        </p:nvSpPr>
        <p:spPr>
          <a:xfrm>
            <a:off x="311700" y="593367"/>
            <a:ext cx="8520600" cy="7635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Shape 22"/>
          <p:cNvSpPr txBox="1"/>
          <p:nvPr>
            <p:ph idx="1" type="body"/>
          </p:nvPr>
        </p:nvSpPr>
        <p:spPr>
          <a:xfrm>
            <a:off x="311700" y="1536633"/>
            <a:ext cx="3999900" cy="45552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Shape 23"/>
          <p:cNvSpPr txBox="1"/>
          <p:nvPr>
            <p:ph idx="2" type="body"/>
          </p:nvPr>
        </p:nvSpPr>
        <p:spPr>
          <a:xfrm>
            <a:off x="4832400" y="1536633"/>
            <a:ext cx="3999900" cy="45552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Shape 24"/>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5" name="Shape 25"/>
        <p:cNvGrpSpPr/>
        <p:nvPr/>
      </p:nvGrpSpPr>
      <p:grpSpPr>
        <a:xfrm>
          <a:off x="0" y="0"/>
          <a:ext cx="0" cy="0"/>
          <a:chOff x="0" y="0"/>
          <a:chExt cx="0" cy="0"/>
        </a:xfrm>
      </p:grpSpPr>
      <p:sp>
        <p:nvSpPr>
          <p:cNvPr id="26" name="Shape 26"/>
          <p:cNvSpPr txBox="1"/>
          <p:nvPr>
            <p:ph type="title"/>
          </p:nvPr>
        </p:nvSpPr>
        <p:spPr>
          <a:xfrm>
            <a:off x="311700" y="593367"/>
            <a:ext cx="8520600" cy="7635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Shape 27"/>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8" name="Shape 28"/>
        <p:cNvGrpSpPr/>
        <p:nvPr/>
      </p:nvGrpSpPr>
      <p:grpSpPr>
        <a:xfrm>
          <a:off x="0" y="0"/>
          <a:ext cx="0" cy="0"/>
          <a:chOff x="0" y="0"/>
          <a:chExt cx="0" cy="0"/>
        </a:xfrm>
      </p:grpSpPr>
      <p:sp>
        <p:nvSpPr>
          <p:cNvPr id="29" name="Shape 29"/>
          <p:cNvSpPr txBox="1"/>
          <p:nvPr>
            <p:ph type="title"/>
          </p:nvPr>
        </p:nvSpPr>
        <p:spPr>
          <a:xfrm>
            <a:off x="311700" y="740800"/>
            <a:ext cx="2808000" cy="1007700"/>
          </a:xfrm>
          <a:prstGeom prst="rect">
            <a:avLst/>
          </a:prstGeom>
        </p:spPr>
        <p:txBody>
          <a:bodyPr anchorCtr="0" anchor="b" bIns="91425" lIns="91425" spcFirstLastPara="1" rIns="91425" wrap="square" tIns="91425"/>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Shape 30"/>
          <p:cNvSpPr txBox="1"/>
          <p:nvPr>
            <p:ph idx="1" type="body"/>
          </p:nvPr>
        </p:nvSpPr>
        <p:spPr>
          <a:xfrm>
            <a:off x="311700" y="1852800"/>
            <a:ext cx="2808000" cy="4239300"/>
          </a:xfrm>
          <a:prstGeom prst="rect">
            <a:avLst/>
          </a:prstGeom>
        </p:spPr>
        <p:txBody>
          <a:bodyPr anchorCtr="0" anchor="t" bIns="91425" lIns="91425" spcFirstLastPara="1" rIns="91425" wrap="square" tIns="91425"/>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Shape 31"/>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32" name="Shape 32"/>
        <p:cNvGrpSpPr/>
        <p:nvPr/>
      </p:nvGrpSpPr>
      <p:grpSpPr>
        <a:xfrm>
          <a:off x="0" y="0"/>
          <a:ext cx="0" cy="0"/>
          <a:chOff x="0" y="0"/>
          <a:chExt cx="0" cy="0"/>
        </a:xfrm>
      </p:grpSpPr>
      <p:sp>
        <p:nvSpPr>
          <p:cNvPr id="33" name="Shape 33"/>
          <p:cNvSpPr txBox="1"/>
          <p:nvPr>
            <p:ph type="title"/>
          </p:nvPr>
        </p:nvSpPr>
        <p:spPr>
          <a:xfrm>
            <a:off x="490250" y="600200"/>
            <a:ext cx="6367800" cy="5454300"/>
          </a:xfrm>
          <a:prstGeom prst="rect">
            <a:avLst/>
          </a:prstGeom>
        </p:spPr>
        <p:txBody>
          <a:bodyPr anchorCtr="0" anchor="ctr" bIns="91425" lIns="91425" spcFirstLastPara="1" rIns="91425" wrap="square" tIns="91425"/>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Shape 34"/>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35" name="Shape 35"/>
        <p:cNvGrpSpPr/>
        <p:nvPr/>
      </p:nvGrpSpPr>
      <p:grpSpPr>
        <a:xfrm>
          <a:off x="0" y="0"/>
          <a:ext cx="0" cy="0"/>
          <a:chOff x="0" y="0"/>
          <a:chExt cx="0" cy="0"/>
        </a:xfrm>
      </p:grpSpPr>
      <p:sp>
        <p:nvSpPr>
          <p:cNvPr id="36" name="Shape 36"/>
          <p:cNvSpPr/>
          <p:nvPr/>
        </p:nvSpPr>
        <p:spPr>
          <a:xfrm>
            <a:off x="4572000" y="-167"/>
            <a:ext cx="4572000" cy="6858000"/>
          </a:xfrm>
          <a:prstGeom prst="rect">
            <a:avLst/>
          </a:prstGeom>
          <a:solidFill>
            <a:schemeClr val="lt2"/>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37" name="Shape 37"/>
          <p:cNvSpPr txBox="1"/>
          <p:nvPr>
            <p:ph type="title"/>
          </p:nvPr>
        </p:nvSpPr>
        <p:spPr>
          <a:xfrm>
            <a:off x="265500" y="1644233"/>
            <a:ext cx="4045200" cy="1976400"/>
          </a:xfrm>
          <a:prstGeom prst="rect">
            <a:avLst/>
          </a:prstGeom>
        </p:spPr>
        <p:txBody>
          <a:bodyPr anchorCtr="0" anchor="b" bIns="91425" lIns="91425" spcFirstLastPara="1" rIns="91425" wrap="square" tIns="91425"/>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Shape 38"/>
          <p:cNvSpPr txBox="1"/>
          <p:nvPr>
            <p:ph idx="1" type="subTitle"/>
          </p:nvPr>
        </p:nvSpPr>
        <p:spPr>
          <a:xfrm>
            <a:off x="265500" y="3737433"/>
            <a:ext cx="4045200" cy="16467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Shape 39"/>
          <p:cNvSpPr txBox="1"/>
          <p:nvPr>
            <p:ph idx="2" type="body"/>
          </p:nvPr>
        </p:nvSpPr>
        <p:spPr>
          <a:xfrm>
            <a:off x="4939500" y="965433"/>
            <a:ext cx="3837000" cy="4926900"/>
          </a:xfrm>
          <a:prstGeom prst="rect">
            <a:avLst/>
          </a:prstGeom>
        </p:spPr>
        <p:txBody>
          <a:bodyPr anchorCtr="0" anchor="ctr"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Shape 40"/>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41" name="Shape 41"/>
        <p:cNvGrpSpPr/>
        <p:nvPr/>
      </p:nvGrpSpPr>
      <p:grpSpPr>
        <a:xfrm>
          <a:off x="0" y="0"/>
          <a:ext cx="0" cy="0"/>
          <a:chOff x="0" y="0"/>
          <a:chExt cx="0" cy="0"/>
        </a:xfrm>
      </p:grpSpPr>
      <p:sp>
        <p:nvSpPr>
          <p:cNvPr id="42" name="Shape 42"/>
          <p:cNvSpPr txBox="1"/>
          <p:nvPr>
            <p:ph idx="1" type="body"/>
          </p:nvPr>
        </p:nvSpPr>
        <p:spPr>
          <a:xfrm>
            <a:off x="311700" y="5640767"/>
            <a:ext cx="5998800" cy="806700"/>
          </a:xfrm>
          <a:prstGeom prst="rect">
            <a:avLst/>
          </a:prstGeom>
        </p:spPr>
        <p:txBody>
          <a:bodyPr anchorCtr="0" anchor="ctr" bIns="91425" lIns="91425" spcFirstLastPara="1" rIns="91425" wrap="square" tIns="91425"/>
          <a:lstStyle>
            <a:lvl1pPr indent="-228600" lvl="0" marL="457200">
              <a:lnSpc>
                <a:spcPct val="100000"/>
              </a:lnSpc>
              <a:spcBef>
                <a:spcPts val="0"/>
              </a:spcBef>
              <a:spcAft>
                <a:spcPts val="0"/>
              </a:spcAft>
              <a:buSzPts val="1800"/>
              <a:buNone/>
              <a:defRPr/>
            </a:lvl1pPr>
          </a:lstStyle>
          <a:p/>
        </p:txBody>
      </p:sp>
      <p:sp>
        <p:nvSpPr>
          <p:cNvPr id="43" name="Shape 43"/>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theme" Target="../theme/theme1.xml"/><Relationship Id="rId12" Type="http://schemas.openxmlformats.org/officeDocument/2006/relationships/slideLayout" Target="../slideLayouts/slideLayout23.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4.xml"/><Relationship Id="rId10" Type="http://schemas.openxmlformats.org/officeDocument/2006/relationships/slideLayout" Target="../slideLayouts/slideLayout33.xml"/><Relationship Id="rId12" Type="http://schemas.openxmlformats.org/officeDocument/2006/relationships/theme" Target="../theme/theme3.xml"/><Relationship Id="rId1" Type="http://schemas.openxmlformats.org/officeDocument/2006/relationships/slideLayout" Target="../slideLayouts/slideLayout24.xml"/><Relationship Id="rId2" Type="http://schemas.openxmlformats.org/officeDocument/2006/relationships/slideLayout" Target="../slideLayouts/slideLayout25.xml"/><Relationship Id="rId3" Type="http://schemas.openxmlformats.org/officeDocument/2006/relationships/slideLayout" Target="../slideLayouts/slideLayout26.xml"/><Relationship Id="rId4" Type="http://schemas.openxmlformats.org/officeDocument/2006/relationships/slideLayout" Target="../slideLayouts/slideLayout27.xml"/><Relationship Id="rId9" Type="http://schemas.openxmlformats.org/officeDocument/2006/relationships/slideLayout" Target="../slideLayouts/slideLayout32.xml"/><Relationship Id="rId5" Type="http://schemas.openxmlformats.org/officeDocument/2006/relationships/slideLayout" Target="../slideLayouts/slideLayout28.xml"/><Relationship Id="rId6" Type="http://schemas.openxmlformats.org/officeDocument/2006/relationships/slideLayout" Target="../slideLayouts/slideLayout29.xml"/><Relationship Id="rId7" Type="http://schemas.openxmlformats.org/officeDocument/2006/relationships/slideLayout" Target="../slideLayouts/slideLayout30.xml"/><Relationship Id="rId8"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chemeClr val="lt1"/>
        </a:solidFill>
      </p:bgPr>
    </p:bg>
    <p:spTree>
      <p:nvGrpSpPr>
        <p:cNvPr id="5" name="Shape 5"/>
        <p:cNvGrpSpPr/>
        <p:nvPr/>
      </p:nvGrpSpPr>
      <p:grpSpPr>
        <a:xfrm>
          <a:off x="0" y="0"/>
          <a:ext cx="0" cy="0"/>
          <a:chOff x="0" y="0"/>
          <a:chExt cx="0" cy="0"/>
        </a:xfrm>
      </p:grpSpPr>
      <p:sp>
        <p:nvSpPr>
          <p:cNvPr id="6" name="Shape 6"/>
          <p:cNvSpPr txBox="1"/>
          <p:nvPr>
            <p:ph type="title"/>
          </p:nvPr>
        </p:nvSpPr>
        <p:spPr>
          <a:xfrm>
            <a:off x="311700" y="593367"/>
            <a:ext cx="8520600" cy="763500"/>
          </a:xfrm>
          <a:prstGeom prst="rect">
            <a:avLst/>
          </a:prstGeom>
          <a:noFill/>
          <a:ln>
            <a:noFill/>
          </a:ln>
        </p:spPr>
        <p:txBody>
          <a:bodyPr anchorCtr="0" anchor="t" bIns="91425" lIns="91425" spcFirstLastPara="1" rIns="91425" wrap="square" tIns="91425"/>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Shape 7"/>
          <p:cNvSpPr txBox="1"/>
          <p:nvPr>
            <p:ph idx="1" type="body"/>
          </p:nvPr>
        </p:nvSpPr>
        <p:spPr>
          <a:xfrm>
            <a:off x="311700" y="1536633"/>
            <a:ext cx="8520600" cy="4555200"/>
          </a:xfrm>
          <a:prstGeom prst="rect">
            <a:avLst/>
          </a:prstGeom>
          <a:noFill/>
          <a:ln>
            <a:noFill/>
          </a:ln>
        </p:spPr>
        <p:txBody>
          <a:bodyPr anchorCtr="0" anchor="t" bIns="91425" lIns="91425" spcFirstLastPara="1" rIns="91425" wrap="square" tIns="91425"/>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Shape 8"/>
          <p:cNvSpPr txBox="1"/>
          <p:nvPr>
            <p:ph idx="12" type="sldNum"/>
          </p:nvPr>
        </p:nvSpPr>
        <p:spPr>
          <a:xfrm>
            <a:off x="8472458" y="6217622"/>
            <a:ext cx="548700" cy="5247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50" name="Shape 50"/>
        <p:cNvGrpSpPr/>
        <p:nvPr/>
      </p:nvGrpSpPr>
      <p:grpSpPr>
        <a:xfrm>
          <a:off x="0" y="0"/>
          <a:ext cx="0" cy="0"/>
          <a:chOff x="0" y="0"/>
          <a:chExt cx="0" cy="0"/>
        </a:xfrm>
      </p:grpSpPr>
      <p:sp>
        <p:nvSpPr>
          <p:cNvPr id="51" name="Shape 51"/>
          <p:cNvSpPr txBox="1"/>
          <p:nvPr>
            <p:ph type="title"/>
          </p:nvPr>
        </p:nvSpPr>
        <p:spPr>
          <a:xfrm>
            <a:off x="457172" y="273352"/>
            <a:ext cx="8228700" cy="1145100"/>
          </a:xfrm>
          <a:prstGeom prst="rect">
            <a:avLst/>
          </a:prstGeom>
          <a:noFill/>
          <a:ln>
            <a:noFill/>
          </a:ln>
        </p:spPr>
        <p:txBody>
          <a:bodyPr anchorCtr="0" anchor="ctr" bIns="82925" lIns="82925" spcFirstLastPara="1" rIns="82925" wrap="square" tIns="82925"/>
          <a:lstStyle>
            <a:lvl1pPr lvl="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9pPr>
          </a:lstStyle>
          <a:p/>
        </p:txBody>
      </p:sp>
      <p:sp>
        <p:nvSpPr>
          <p:cNvPr id="52" name="Shape 52"/>
          <p:cNvSpPr txBox="1"/>
          <p:nvPr>
            <p:ph idx="1" type="body"/>
          </p:nvPr>
        </p:nvSpPr>
        <p:spPr>
          <a:xfrm>
            <a:off x="457172" y="1604841"/>
            <a:ext cx="8228700" cy="3977400"/>
          </a:xfrm>
          <a:prstGeom prst="rect">
            <a:avLst/>
          </a:prstGeom>
          <a:noFill/>
          <a:ln>
            <a:noFill/>
          </a:ln>
        </p:spPr>
        <p:txBody>
          <a:bodyPr anchorCtr="0" anchor="t" bIns="82925" lIns="82925" spcFirstLastPara="1" rIns="82925" wrap="square" tIns="82925"/>
          <a:lstStyle>
            <a:lvl1pPr indent="-228600" lvl="0" marL="4572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9pPr>
          </a:lstStyle>
          <a:p/>
        </p:txBody>
      </p:sp>
      <p:sp>
        <p:nvSpPr>
          <p:cNvPr id="53" name="Shape 53"/>
          <p:cNvSpPr txBox="1"/>
          <p:nvPr>
            <p:ph idx="10" type="dt"/>
          </p:nvPr>
        </p:nvSpPr>
        <p:spPr>
          <a:xfrm>
            <a:off x="457172" y="6247907"/>
            <a:ext cx="2130000" cy="472800"/>
          </a:xfrm>
          <a:prstGeom prst="rect">
            <a:avLst/>
          </a:prstGeom>
          <a:noFill/>
          <a:ln>
            <a:noFill/>
          </a:ln>
        </p:spPr>
        <p:txBody>
          <a:bodyPr anchorCtr="0" anchor="t" bIns="82925" lIns="82925" spcFirstLastPara="1" rIns="82925" wrap="square" tIns="82925"/>
          <a:lstStyle>
            <a:lvl1pPr lvl="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9pPr>
          </a:lstStyle>
          <a:p/>
        </p:txBody>
      </p:sp>
      <p:sp>
        <p:nvSpPr>
          <p:cNvPr id="54" name="Shape 54"/>
          <p:cNvSpPr txBox="1"/>
          <p:nvPr>
            <p:ph idx="11" type="ftr"/>
          </p:nvPr>
        </p:nvSpPr>
        <p:spPr>
          <a:xfrm>
            <a:off x="3127054" y="6247907"/>
            <a:ext cx="2898000" cy="472800"/>
          </a:xfrm>
          <a:prstGeom prst="rect">
            <a:avLst/>
          </a:prstGeom>
          <a:noFill/>
          <a:ln>
            <a:noFill/>
          </a:ln>
        </p:spPr>
        <p:txBody>
          <a:bodyPr anchorCtr="0" anchor="t" bIns="82925" lIns="82925" spcFirstLastPara="1" rIns="82925" wrap="square" tIns="82925"/>
          <a:lstStyle>
            <a:lvl1pPr lvl="0"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300"/>
              <a:buFont typeface="Arial"/>
              <a:buNone/>
              <a:defRPr b="0" i="0" sz="1600" u="none" cap="none" strike="noStrike">
                <a:solidFill>
                  <a:srgbClr val="000000"/>
                </a:solidFill>
                <a:latin typeface="Arial"/>
                <a:ea typeface="Arial"/>
                <a:cs typeface="Arial"/>
                <a:sym typeface="Arial"/>
              </a:defRPr>
            </a:lvl9pPr>
          </a:lstStyle>
          <a:p/>
        </p:txBody>
      </p:sp>
      <p:sp>
        <p:nvSpPr>
          <p:cNvPr id="55" name="Shape 55"/>
          <p:cNvSpPr txBox="1"/>
          <p:nvPr>
            <p:ph idx="12" type="sldNum"/>
          </p:nvPr>
        </p:nvSpPr>
        <p:spPr>
          <a:xfrm>
            <a:off x="6555842" y="6247907"/>
            <a:ext cx="2130000" cy="472800"/>
          </a:xfrm>
          <a:prstGeom prst="rect">
            <a:avLst/>
          </a:prstGeom>
          <a:noFill/>
          <a:ln>
            <a:noFill/>
          </a:ln>
        </p:spPr>
        <p:txBody>
          <a:bodyPr anchorCtr="0" anchor="t" bIns="0" lIns="0" spcFirstLastPara="1" rIns="0" wrap="square" tIns="0">
            <a:noAutofit/>
          </a:bodyPr>
          <a:lstStyle>
            <a:lvl1pPr indent="0" lvl="0" marL="0" marR="0" rtl="0" algn="r">
              <a:lnSpc>
                <a:spcPct val="100000"/>
              </a:lnSpc>
              <a:spcBef>
                <a:spcPts val="0"/>
              </a:spcBef>
              <a:spcAft>
                <a:spcPts val="0"/>
              </a:spcAft>
              <a:buClr>
                <a:srgbClr val="000000"/>
              </a:buClr>
              <a:buSzPts val="1300"/>
              <a:buFont typeface="Arial"/>
              <a:buNone/>
              <a:defRPr b="0" i="0" sz="1300" u="none" cap="none" strike="noStrike">
                <a:solidFill>
                  <a:srgbClr val="000000"/>
                </a:solidFill>
                <a:latin typeface="Times New Roman"/>
                <a:ea typeface="Times New Roman"/>
                <a:cs typeface="Times New Roman"/>
                <a:sym typeface="Times New Roman"/>
              </a:defRPr>
            </a:lvl1pPr>
            <a:lvl2pPr indent="0" lvl="1" marL="0" marR="0" rtl="0" algn="r">
              <a:lnSpc>
                <a:spcPct val="100000"/>
              </a:lnSpc>
              <a:spcBef>
                <a:spcPts val="0"/>
              </a:spcBef>
              <a:spcAft>
                <a:spcPts val="0"/>
              </a:spcAft>
              <a:buClr>
                <a:srgbClr val="000000"/>
              </a:buClr>
              <a:buSzPts val="1300"/>
              <a:buFont typeface="Arial"/>
              <a:buNone/>
              <a:defRPr b="0" i="0" sz="1300" u="none" cap="none" strike="noStrike">
                <a:solidFill>
                  <a:srgbClr val="000000"/>
                </a:solidFill>
                <a:latin typeface="Times New Roman"/>
                <a:ea typeface="Times New Roman"/>
                <a:cs typeface="Times New Roman"/>
                <a:sym typeface="Times New Roman"/>
              </a:defRPr>
            </a:lvl2pPr>
            <a:lvl3pPr indent="0" lvl="2" marL="0" marR="0" rtl="0" algn="r">
              <a:lnSpc>
                <a:spcPct val="100000"/>
              </a:lnSpc>
              <a:spcBef>
                <a:spcPts val="0"/>
              </a:spcBef>
              <a:spcAft>
                <a:spcPts val="0"/>
              </a:spcAft>
              <a:buClr>
                <a:srgbClr val="000000"/>
              </a:buClr>
              <a:buSzPts val="1300"/>
              <a:buFont typeface="Arial"/>
              <a:buNone/>
              <a:defRPr b="0" i="0" sz="1300" u="none" cap="none" strike="noStrike">
                <a:solidFill>
                  <a:srgbClr val="000000"/>
                </a:solidFill>
                <a:latin typeface="Times New Roman"/>
                <a:ea typeface="Times New Roman"/>
                <a:cs typeface="Times New Roman"/>
                <a:sym typeface="Times New Roman"/>
              </a:defRPr>
            </a:lvl3pPr>
            <a:lvl4pPr indent="0" lvl="3" marL="0" marR="0" rtl="0" algn="r">
              <a:lnSpc>
                <a:spcPct val="100000"/>
              </a:lnSpc>
              <a:spcBef>
                <a:spcPts val="0"/>
              </a:spcBef>
              <a:spcAft>
                <a:spcPts val="0"/>
              </a:spcAft>
              <a:buClr>
                <a:srgbClr val="000000"/>
              </a:buClr>
              <a:buSzPts val="1300"/>
              <a:buFont typeface="Arial"/>
              <a:buNone/>
              <a:defRPr b="0" i="0" sz="1300" u="none" cap="none" strike="noStrike">
                <a:solidFill>
                  <a:srgbClr val="000000"/>
                </a:solidFill>
                <a:latin typeface="Times New Roman"/>
                <a:ea typeface="Times New Roman"/>
                <a:cs typeface="Times New Roman"/>
                <a:sym typeface="Times New Roman"/>
              </a:defRPr>
            </a:lvl4pPr>
            <a:lvl5pPr indent="0" lvl="4" marL="0" marR="0" rtl="0" algn="r">
              <a:lnSpc>
                <a:spcPct val="100000"/>
              </a:lnSpc>
              <a:spcBef>
                <a:spcPts val="0"/>
              </a:spcBef>
              <a:spcAft>
                <a:spcPts val="0"/>
              </a:spcAft>
              <a:buClr>
                <a:srgbClr val="000000"/>
              </a:buClr>
              <a:buSzPts val="1300"/>
              <a:buFont typeface="Arial"/>
              <a:buNone/>
              <a:defRPr b="0" i="0" sz="1300" u="none" cap="none" strike="noStrike">
                <a:solidFill>
                  <a:srgbClr val="000000"/>
                </a:solidFill>
                <a:latin typeface="Times New Roman"/>
                <a:ea typeface="Times New Roman"/>
                <a:cs typeface="Times New Roman"/>
                <a:sym typeface="Times New Roman"/>
              </a:defRPr>
            </a:lvl5pPr>
            <a:lvl6pPr indent="0" lvl="5" marL="0" marR="0" rtl="0" algn="r">
              <a:lnSpc>
                <a:spcPct val="100000"/>
              </a:lnSpc>
              <a:spcBef>
                <a:spcPts val="0"/>
              </a:spcBef>
              <a:spcAft>
                <a:spcPts val="0"/>
              </a:spcAft>
              <a:buClr>
                <a:srgbClr val="000000"/>
              </a:buClr>
              <a:buSzPts val="1300"/>
              <a:buFont typeface="Arial"/>
              <a:buNone/>
              <a:defRPr b="0" i="0" sz="1300" u="none" cap="none" strike="noStrike">
                <a:solidFill>
                  <a:srgbClr val="000000"/>
                </a:solidFill>
                <a:latin typeface="Times New Roman"/>
                <a:ea typeface="Times New Roman"/>
                <a:cs typeface="Times New Roman"/>
                <a:sym typeface="Times New Roman"/>
              </a:defRPr>
            </a:lvl6pPr>
            <a:lvl7pPr indent="0" lvl="6" marL="0" marR="0" rtl="0" algn="r">
              <a:lnSpc>
                <a:spcPct val="100000"/>
              </a:lnSpc>
              <a:spcBef>
                <a:spcPts val="0"/>
              </a:spcBef>
              <a:spcAft>
                <a:spcPts val="0"/>
              </a:spcAft>
              <a:buClr>
                <a:srgbClr val="000000"/>
              </a:buClr>
              <a:buSzPts val="1300"/>
              <a:buFont typeface="Arial"/>
              <a:buNone/>
              <a:defRPr b="0" i="0" sz="1300" u="none" cap="none" strike="noStrike">
                <a:solidFill>
                  <a:srgbClr val="000000"/>
                </a:solidFill>
                <a:latin typeface="Times New Roman"/>
                <a:ea typeface="Times New Roman"/>
                <a:cs typeface="Times New Roman"/>
                <a:sym typeface="Times New Roman"/>
              </a:defRPr>
            </a:lvl7pPr>
            <a:lvl8pPr indent="0" lvl="7" marL="0" marR="0" rtl="0" algn="r">
              <a:lnSpc>
                <a:spcPct val="100000"/>
              </a:lnSpc>
              <a:spcBef>
                <a:spcPts val="0"/>
              </a:spcBef>
              <a:spcAft>
                <a:spcPts val="0"/>
              </a:spcAft>
              <a:buClr>
                <a:srgbClr val="000000"/>
              </a:buClr>
              <a:buSzPts val="1300"/>
              <a:buFont typeface="Arial"/>
              <a:buNone/>
              <a:defRPr b="0" i="0" sz="1300" u="none" cap="none" strike="noStrike">
                <a:solidFill>
                  <a:srgbClr val="000000"/>
                </a:solidFill>
                <a:latin typeface="Times New Roman"/>
                <a:ea typeface="Times New Roman"/>
                <a:cs typeface="Times New Roman"/>
                <a:sym typeface="Times New Roman"/>
              </a:defRPr>
            </a:lvl8pPr>
            <a:lvl9pPr indent="0" lvl="8" marL="0" marR="0" rtl="0" algn="r">
              <a:lnSpc>
                <a:spcPct val="100000"/>
              </a:lnSpc>
              <a:spcBef>
                <a:spcPts val="0"/>
              </a:spcBef>
              <a:spcAft>
                <a:spcPts val="0"/>
              </a:spcAft>
              <a:buClr>
                <a:srgbClr val="000000"/>
              </a:buClr>
              <a:buSzPts val="1300"/>
              <a:buFont typeface="Arial"/>
              <a:buNone/>
              <a:defRPr b="0" i="0" sz="1300" u="none" cap="none" strike="noStrike">
                <a:solidFill>
                  <a:srgbClr val="000000"/>
                </a:solidFill>
                <a:latin typeface="Times New Roman"/>
                <a:ea typeface="Times New Roman"/>
                <a:cs typeface="Times New Roman"/>
                <a:sym typeface="Times New Roman"/>
              </a:defRPr>
            </a:lvl9pPr>
          </a:lstStyle>
          <a:p>
            <a:pPr indent="0" lvl="0" marL="0">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102" name="Shape 102"/>
        <p:cNvGrpSpPr/>
        <p:nvPr/>
      </p:nvGrpSpPr>
      <p:grpSpPr>
        <a:xfrm>
          <a:off x="0" y="0"/>
          <a:ext cx="0" cy="0"/>
          <a:chOff x="0" y="0"/>
          <a:chExt cx="0" cy="0"/>
        </a:xfrm>
      </p:grpSpPr>
      <p:sp>
        <p:nvSpPr>
          <p:cNvPr id="103" name="Shape 103"/>
          <p:cNvSpPr txBox="1"/>
          <p:nvPr>
            <p:ph type="title"/>
          </p:nvPr>
        </p:nvSpPr>
        <p:spPr>
          <a:xfrm>
            <a:off x="457172" y="273352"/>
            <a:ext cx="8228700" cy="1144800"/>
          </a:xfrm>
          <a:prstGeom prst="rect">
            <a:avLst/>
          </a:prstGeom>
          <a:noFill/>
          <a:ln>
            <a:noFill/>
          </a:ln>
        </p:spPr>
        <p:txBody>
          <a:bodyPr anchorCtr="0" anchor="ctr" bIns="76025" lIns="76025" spcFirstLastPara="1" rIns="76025" wrap="square" tIns="76025"/>
          <a:lstStyle>
            <a:lvl1pPr lvl="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9pPr>
          </a:lstStyle>
          <a:p/>
        </p:txBody>
      </p:sp>
      <p:sp>
        <p:nvSpPr>
          <p:cNvPr id="104" name="Shape 104"/>
          <p:cNvSpPr txBox="1"/>
          <p:nvPr>
            <p:ph idx="1" type="body"/>
          </p:nvPr>
        </p:nvSpPr>
        <p:spPr>
          <a:xfrm>
            <a:off x="457172" y="1604841"/>
            <a:ext cx="8228700" cy="3977700"/>
          </a:xfrm>
          <a:prstGeom prst="rect">
            <a:avLst/>
          </a:prstGeom>
          <a:noFill/>
          <a:ln>
            <a:noFill/>
          </a:ln>
        </p:spPr>
        <p:txBody>
          <a:bodyPr anchorCtr="0" anchor="t" bIns="76025" lIns="76025" spcFirstLastPara="1" rIns="76025" wrap="square" tIns="76025"/>
          <a:lstStyle>
            <a:lvl1pPr indent="-228600" lvl="0" marL="4572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9pPr>
          </a:lstStyle>
          <a:p/>
        </p:txBody>
      </p:sp>
      <p:sp>
        <p:nvSpPr>
          <p:cNvPr id="105" name="Shape 105"/>
          <p:cNvSpPr txBox="1"/>
          <p:nvPr>
            <p:ph idx="10" type="dt"/>
          </p:nvPr>
        </p:nvSpPr>
        <p:spPr>
          <a:xfrm>
            <a:off x="457172" y="6247907"/>
            <a:ext cx="2130300" cy="473100"/>
          </a:xfrm>
          <a:prstGeom prst="rect">
            <a:avLst/>
          </a:prstGeom>
          <a:noFill/>
          <a:ln>
            <a:noFill/>
          </a:ln>
        </p:spPr>
        <p:txBody>
          <a:bodyPr anchorCtr="0" anchor="t" bIns="76025" lIns="76025" spcFirstLastPara="1" rIns="76025" wrap="square" tIns="76025"/>
          <a:lstStyle>
            <a:lvl1pPr lvl="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9pPr>
          </a:lstStyle>
          <a:p/>
        </p:txBody>
      </p:sp>
      <p:sp>
        <p:nvSpPr>
          <p:cNvPr id="106" name="Shape 106"/>
          <p:cNvSpPr txBox="1"/>
          <p:nvPr>
            <p:ph idx="11" type="ftr"/>
          </p:nvPr>
        </p:nvSpPr>
        <p:spPr>
          <a:xfrm>
            <a:off x="3127054" y="6247907"/>
            <a:ext cx="2898000" cy="473100"/>
          </a:xfrm>
          <a:prstGeom prst="rect">
            <a:avLst/>
          </a:prstGeom>
          <a:noFill/>
          <a:ln>
            <a:noFill/>
          </a:ln>
        </p:spPr>
        <p:txBody>
          <a:bodyPr anchorCtr="0" anchor="t" bIns="76025" lIns="76025" spcFirstLastPara="1" rIns="76025" wrap="square" tIns="76025"/>
          <a:lstStyle>
            <a:lvl1pPr lvl="0"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200"/>
              <a:buFont typeface="Arial"/>
              <a:buNone/>
              <a:defRPr b="0" i="0" sz="1500" u="none" cap="none" strike="noStrike">
                <a:solidFill>
                  <a:srgbClr val="000000"/>
                </a:solidFill>
                <a:latin typeface="Arial"/>
                <a:ea typeface="Arial"/>
                <a:cs typeface="Arial"/>
                <a:sym typeface="Arial"/>
              </a:defRPr>
            </a:lvl9pPr>
          </a:lstStyle>
          <a:p/>
        </p:txBody>
      </p:sp>
      <p:sp>
        <p:nvSpPr>
          <p:cNvPr id="107" name="Shape 107"/>
          <p:cNvSpPr txBox="1"/>
          <p:nvPr>
            <p:ph idx="12" type="sldNum"/>
          </p:nvPr>
        </p:nvSpPr>
        <p:spPr>
          <a:xfrm>
            <a:off x="6555842" y="6247907"/>
            <a:ext cx="2130300" cy="473100"/>
          </a:xfrm>
          <a:prstGeom prst="rect">
            <a:avLst/>
          </a:prstGeom>
          <a:noFill/>
          <a:ln>
            <a:noFill/>
          </a:ln>
        </p:spPr>
        <p:txBody>
          <a:bodyPr anchorCtr="0" anchor="t" bIns="0" lIns="0" spcFirstLastPara="1" rIns="0" wrap="square" tIns="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000000"/>
                </a:solidFill>
                <a:latin typeface="Times New Roman"/>
                <a:ea typeface="Times New Roman"/>
                <a:cs typeface="Times New Roman"/>
                <a:sym typeface="Times New Roman"/>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000000"/>
                </a:solidFill>
                <a:latin typeface="Times New Roman"/>
                <a:ea typeface="Times New Roman"/>
                <a:cs typeface="Times New Roman"/>
                <a:sym typeface="Times New Roman"/>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000000"/>
                </a:solidFill>
                <a:latin typeface="Times New Roman"/>
                <a:ea typeface="Times New Roman"/>
                <a:cs typeface="Times New Roman"/>
                <a:sym typeface="Times New Roman"/>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000000"/>
                </a:solidFill>
                <a:latin typeface="Times New Roman"/>
                <a:ea typeface="Times New Roman"/>
                <a:cs typeface="Times New Roman"/>
                <a:sym typeface="Times New Roman"/>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000000"/>
                </a:solidFill>
                <a:latin typeface="Times New Roman"/>
                <a:ea typeface="Times New Roman"/>
                <a:cs typeface="Times New Roman"/>
                <a:sym typeface="Times New Roman"/>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000000"/>
                </a:solidFill>
                <a:latin typeface="Times New Roman"/>
                <a:ea typeface="Times New Roman"/>
                <a:cs typeface="Times New Roman"/>
                <a:sym typeface="Times New Roman"/>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000000"/>
                </a:solidFill>
                <a:latin typeface="Times New Roman"/>
                <a:ea typeface="Times New Roman"/>
                <a:cs typeface="Times New Roman"/>
                <a:sym typeface="Times New Roman"/>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000000"/>
                </a:solidFill>
                <a:latin typeface="Times New Roman"/>
                <a:ea typeface="Times New Roman"/>
                <a:cs typeface="Times New Roman"/>
                <a:sym typeface="Times New Roman"/>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000000"/>
                </a:solidFill>
                <a:latin typeface="Times New Roman"/>
                <a:ea typeface="Times New Roman"/>
                <a:cs typeface="Times New Roman"/>
                <a:sym typeface="Times New Roman"/>
              </a:defRPr>
            </a:lvl9pPr>
          </a:lstStyle>
          <a:p>
            <a:pPr indent="0" lvl="0" marL="0">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0.xml"/><Relationship Id="rId3" Type="http://schemas.openxmlformats.org/officeDocument/2006/relationships/image" Target="../media/image1.png"/><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1.xml"/><Relationship Id="rId3" Type="http://schemas.openxmlformats.org/officeDocument/2006/relationships/image" Target="../media/image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2.xml"/><Relationship Id="rId3" Type="http://schemas.openxmlformats.org/officeDocument/2006/relationships/image" Target="../media/image1.png"/><Relationship Id="rId4" Type="http://schemas.openxmlformats.org/officeDocument/2006/relationships/image" Target="../media/image7.png"/><Relationship Id="rId5" Type="http://schemas.openxmlformats.org/officeDocument/2006/relationships/image" Target="../media/image1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3.xml"/><Relationship Id="rId3" Type="http://schemas.openxmlformats.org/officeDocument/2006/relationships/image" Target="../media/image1.png"/><Relationship Id="rId4" Type="http://schemas.openxmlformats.org/officeDocument/2006/relationships/image" Target="../media/image18.png"/><Relationship Id="rId5" Type="http://schemas.openxmlformats.org/officeDocument/2006/relationships/image" Target="../media/image9.png"/><Relationship Id="rId6" Type="http://schemas.openxmlformats.org/officeDocument/2006/relationships/image" Target="../media/image1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4.xml"/><Relationship Id="rId3" Type="http://schemas.openxmlformats.org/officeDocument/2006/relationships/image" Target="../media/image1.png"/><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5.xml"/><Relationship Id="rId3" Type="http://schemas.openxmlformats.org/officeDocument/2006/relationships/image" Target="../media/image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6.xml"/><Relationship Id="rId3" Type="http://schemas.openxmlformats.org/officeDocument/2006/relationships/image" Target="../media/image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2.xml"/><Relationship Id="rId3" Type="http://schemas.openxmlformats.org/officeDocument/2006/relationships/image" Target="../media/image14.png"/><Relationship Id="rId4" Type="http://schemas.openxmlformats.org/officeDocument/2006/relationships/image" Target="../media/image15.png"/><Relationship Id="rId5"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3.xml"/><Relationship Id="rId3"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5.xml"/><Relationship Id="rId3" Type="http://schemas.openxmlformats.org/officeDocument/2006/relationships/image" Target="../media/image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6.xml"/><Relationship Id="rId3" Type="http://schemas.openxmlformats.org/officeDocument/2006/relationships/image" Target="../media/image1.png"/><Relationship Id="rId4" Type="http://schemas.openxmlformats.org/officeDocument/2006/relationships/image" Target="../media/image11.png"/><Relationship Id="rId5" Type="http://schemas.openxmlformats.org/officeDocument/2006/relationships/image" Target="../media/image12.png"/><Relationship Id="rId6" Type="http://schemas.openxmlformats.org/officeDocument/2006/relationships/image" Target="../media/image1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7.xml"/><Relationship Id="rId3" Type="http://schemas.openxmlformats.org/officeDocument/2006/relationships/image" Target="../media/image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8.xml"/><Relationship Id="rId3" Type="http://schemas.openxmlformats.org/officeDocument/2006/relationships/image" Target="../media/image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9.xml"/><Relationship Id="rId3" Type="http://schemas.openxmlformats.org/officeDocument/2006/relationships/image" Target="../media/image1.png"/><Relationship Id="rId4" Type="http://schemas.openxmlformats.org/officeDocument/2006/relationships/image" Target="../media/image8.png"/><Relationship Id="rId5"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4" name="Shape 154"/>
        <p:cNvGrpSpPr/>
        <p:nvPr/>
      </p:nvGrpSpPr>
      <p:grpSpPr>
        <a:xfrm>
          <a:off x="0" y="0"/>
          <a:ext cx="0" cy="0"/>
          <a:chOff x="0" y="0"/>
          <a:chExt cx="0" cy="0"/>
        </a:xfrm>
      </p:grpSpPr>
      <p:pic>
        <p:nvPicPr>
          <p:cNvPr id="155" name="Shape 155"/>
          <p:cNvPicPr preferRelativeResize="0"/>
          <p:nvPr/>
        </p:nvPicPr>
        <p:blipFill rotWithShape="1">
          <a:blip r:embed="rId3">
            <a:alphaModFix/>
          </a:blip>
          <a:srcRect b="0" l="0" r="0" t="0"/>
          <a:stretch/>
        </p:blipFill>
        <p:spPr>
          <a:xfrm>
            <a:off x="0" y="0"/>
            <a:ext cx="2281044" cy="1144980"/>
          </a:xfrm>
          <a:prstGeom prst="rect">
            <a:avLst/>
          </a:prstGeom>
          <a:noFill/>
          <a:ln>
            <a:noFill/>
          </a:ln>
        </p:spPr>
      </p:pic>
      <p:sp>
        <p:nvSpPr>
          <p:cNvPr id="156" name="Shape 156"/>
          <p:cNvSpPr txBox="1"/>
          <p:nvPr/>
        </p:nvSpPr>
        <p:spPr>
          <a:xfrm>
            <a:off x="508747" y="2448089"/>
            <a:ext cx="8153400" cy="2356800"/>
          </a:xfrm>
          <a:prstGeom prst="rect">
            <a:avLst/>
          </a:prstGeom>
          <a:noFill/>
          <a:ln>
            <a:noFill/>
          </a:ln>
        </p:spPr>
        <p:txBody>
          <a:bodyPr anchorCtr="0" anchor="t" bIns="0" lIns="0" spcFirstLastPara="1" rIns="0" wrap="square" tIns="27000">
            <a:noAutofit/>
          </a:bodyPr>
          <a:lstStyle/>
          <a:p>
            <a:pPr indent="0" lvl="0" marL="0" marR="0" rtl="0" algn="ctr">
              <a:lnSpc>
                <a:spcPct val="100000"/>
              </a:lnSpc>
              <a:spcBef>
                <a:spcPts val="0"/>
              </a:spcBef>
              <a:spcAft>
                <a:spcPts val="0"/>
              </a:spcAft>
              <a:buClr>
                <a:srgbClr val="000000"/>
              </a:buClr>
              <a:buSzPts val="1100"/>
              <a:buFont typeface="Arial"/>
              <a:buNone/>
            </a:pPr>
            <a:r>
              <a:rPr b="1" lang="en" sz="6500">
                <a:solidFill>
                  <a:srgbClr val="08D0C4"/>
                </a:solidFill>
                <a:latin typeface="Helvetica Neue"/>
                <a:ea typeface="Helvetica Neue"/>
                <a:cs typeface="Helvetica Neue"/>
                <a:sym typeface="Helvetica Neue"/>
              </a:rPr>
              <a:t>Guitar</a:t>
            </a:r>
            <a:endParaRPr b="1" i="0" sz="6500" u="none" cap="none" strike="noStrike">
              <a:solidFill>
                <a:srgbClr val="08D0C4"/>
              </a:solidFill>
              <a:latin typeface="Helvetica Neue"/>
              <a:ea typeface="Helvetica Neue"/>
              <a:cs typeface="Helvetica Neue"/>
              <a:sym typeface="Helvetica Neue"/>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4" name="Shape 224"/>
        <p:cNvGrpSpPr/>
        <p:nvPr/>
      </p:nvGrpSpPr>
      <p:grpSpPr>
        <a:xfrm>
          <a:off x="0" y="0"/>
          <a:ext cx="0" cy="0"/>
          <a:chOff x="0" y="0"/>
          <a:chExt cx="0" cy="0"/>
        </a:xfrm>
      </p:grpSpPr>
      <p:graphicFrame>
        <p:nvGraphicFramePr>
          <p:cNvPr id="225" name="Shape 225"/>
          <p:cNvGraphicFramePr/>
          <p:nvPr/>
        </p:nvGraphicFramePr>
        <p:xfrm>
          <a:off x="822926" y="1388413"/>
          <a:ext cx="3000000" cy="3000000"/>
        </p:xfrm>
        <a:graphic>
          <a:graphicData uri="http://schemas.openxmlformats.org/drawingml/2006/table">
            <a:tbl>
              <a:tblPr>
                <a:noFill/>
                <a:tableStyleId>{A391F5CF-1CA8-46B9-96D7-02BED057D3AE}</a:tableStyleId>
              </a:tblPr>
              <a:tblGrid>
                <a:gridCol w="3749075"/>
                <a:gridCol w="3749075"/>
              </a:tblGrid>
              <a:tr h="5012375">
                <a:tc>
                  <a:txBody>
                    <a:bodyPr>
                      <a:noAutofit/>
                    </a:bodyPr>
                    <a:lstStyle/>
                    <a:p>
                      <a:pPr indent="0" lvl="0" marL="0" marR="0" rtl="0" algn="l">
                        <a:lnSpc>
                          <a:spcPct val="115000"/>
                        </a:lnSpc>
                        <a:spcBef>
                          <a:spcPts val="0"/>
                        </a:spcBef>
                        <a:spcAft>
                          <a:spcPts val="0"/>
                        </a:spcAft>
                        <a:buNone/>
                      </a:pPr>
                      <a:r>
                        <a:rPr b="1" lang="en" sz="2000" u="none" cap="none" strike="noStrike">
                          <a:latin typeface="Helvetica Neue"/>
                          <a:ea typeface="Helvetica Neue"/>
                          <a:cs typeface="Helvetica Neue"/>
                          <a:sym typeface="Helvetica Neue"/>
                        </a:rPr>
                        <a:t>Step 3.</a:t>
                      </a:r>
                      <a:r>
                        <a:rPr lang="en" sz="2000" u="none" cap="none" strike="noStrike">
                          <a:latin typeface="Helvetica Neue"/>
                          <a:ea typeface="Helvetica Neue"/>
                          <a:cs typeface="Helvetica Neue"/>
                          <a:sym typeface="Helvetica Neue"/>
                        </a:rPr>
                        <a:t> </a:t>
                      </a:r>
                      <a:r>
                        <a:rPr lang="en" sz="2000">
                          <a:latin typeface="Helvetica Neue"/>
                          <a:ea typeface="Helvetica Neue"/>
                          <a:cs typeface="Helvetica Neue"/>
                          <a:sym typeface="Helvetica Neue"/>
                        </a:rPr>
                        <a:t>Decide where on the guitar the:</a:t>
                      </a:r>
                      <a:endParaRPr sz="2000">
                        <a:latin typeface="Helvetica Neue"/>
                        <a:ea typeface="Helvetica Neue"/>
                        <a:cs typeface="Helvetica Neue"/>
                        <a:sym typeface="Helvetica Neue"/>
                      </a:endParaRPr>
                    </a:p>
                    <a:p>
                      <a:pPr indent="0" lvl="0" marL="0" rtl="0">
                        <a:spcBef>
                          <a:spcPts val="0"/>
                        </a:spcBef>
                        <a:spcAft>
                          <a:spcPts val="0"/>
                        </a:spcAft>
                        <a:buClr>
                          <a:schemeClr val="dk1"/>
                        </a:buClr>
                        <a:buSzPts val="1100"/>
                        <a:buFont typeface="Arial"/>
                        <a:buNone/>
                      </a:pPr>
                      <a:r>
                        <a:t/>
                      </a:r>
                      <a:endParaRPr sz="2000">
                        <a:latin typeface="Helvetica Neue"/>
                        <a:ea typeface="Helvetica Neue"/>
                        <a:cs typeface="Helvetica Neue"/>
                        <a:sym typeface="Helvetica Neue"/>
                      </a:endParaRPr>
                    </a:p>
                    <a:p>
                      <a:pPr indent="-355600" lvl="0" marL="457200" rtl="0">
                        <a:spcBef>
                          <a:spcPts val="0"/>
                        </a:spcBef>
                        <a:spcAft>
                          <a:spcPts val="0"/>
                        </a:spcAft>
                        <a:buClr>
                          <a:schemeClr val="dk1"/>
                        </a:buClr>
                        <a:buSzPts val="2000"/>
                        <a:buFont typeface="Helvetica Neue"/>
                        <a:buChar char="●"/>
                      </a:pPr>
                      <a:r>
                        <a:rPr lang="en" sz="2000">
                          <a:latin typeface="Helvetica Neue"/>
                          <a:ea typeface="Helvetica Neue"/>
                          <a:cs typeface="Helvetica Neue"/>
                          <a:sym typeface="Helvetica Neue"/>
                        </a:rPr>
                        <a:t>Button</a:t>
                      </a:r>
                      <a:endParaRPr sz="2000">
                        <a:latin typeface="Helvetica Neue"/>
                        <a:ea typeface="Helvetica Neue"/>
                        <a:cs typeface="Helvetica Neue"/>
                        <a:sym typeface="Helvetica Neue"/>
                      </a:endParaRPr>
                    </a:p>
                    <a:p>
                      <a:pPr indent="-355600" lvl="0" marL="457200" rtl="0">
                        <a:spcBef>
                          <a:spcPts val="0"/>
                        </a:spcBef>
                        <a:spcAft>
                          <a:spcPts val="0"/>
                        </a:spcAft>
                        <a:buClr>
                          <a:schemeClr val="dk1"/>
                        </a:buClr>
                        <a:buSzPts val="2000"/>
                        <a:buFont typeface="Helvetica Neue"/>
                        <a:buChar char="●"/>
                      </a:pPr>
                      <a:r>
                        <a:rPr lang="en" sz="2000">
                          <a:latin typeface="Helvetica Neue"/>
                          <a:ea typeface="Helvetica Neue"/>
                          <a:cs typeface="Helvetica Neue"/>
                          <a:sym typeface="Helvetica Neue"/>
                        </a:rPr>
                        <a:t>Slider</a:t>
                      </a:r>
                      <a:endParaRPr sz="2000">
                        <a:latin typeface="Helvetica Neue"/>
                        <a:ea typeface="Helvetica Neue"/>
                        <a:cs typeface="Helvetica Neue"/>
                        <a:sym typeface="Helvetica Neue"/>
                      </a:endParaRPr>
                    </a:p>
                    <a:p>
                      <a:pPr indent="-355600" lvl="0" marL="457200" rtl="0">
                        <a:spcBef>
                          <a:spcPts val="0"/>
                        </a:spcBef>
                        <a:spcAft>
                          <a:spcPts val="0"/>
                        </a:spcAft>
                        <a:buClr>
                          <a:schemeClr val="dk1"/>
                        </a:buClr>
                        <a:buSzPts val="2000"/>
                        <a:buFont typeface="Helvetica Neue"/>
                        <a:buChar char="●"/>
                      </a:pPr>
                      <a:r>
                        <a:rPr lang="en" sz="2000">
                          <a:latin typeface="Helvetica Neue"/>
                          <a:ea typeface="Helvetica Neue"/>
                          <a:cs typeface="Helvetica Neue"/>
                          <a:sym typeface="Helvetica Neue"/>
                        </a:rPr>
                        <a:t>Buzzer</a:t>
                      </a:r>
                      <a:endParaRPr sz="2000">
                        <a:latin typeface="Helvetica Neue"/>
                        <a:ea typeface="Helvetica Neue"/>
                        <a:cs typeface="Helvetica Neue"/>
                        <a:sym typeface="Helvetica Neue"/>
                      </a:endParaRPr>
                    </a:p>
                    <a:p>
                      <a:pPr indent="0" lvl="0" marL="0" rtl="0">
                        <a:spcBef>
                          <a:spcPts val="0"/>
                        </a:spcBef>
                        <a:spcAft>
                          <a:spcPts val="0"/>
                        </a:spcAft>
                        <a:buClr>
                          <a:schemeClr val="dk1"/>
                        </a:buClr>
                        <a:buSzPts val="1100"/>
                        <a:buFont typeface="Arial"/>
                        <a:buNone/>
                      </a:pPr>
                      <a:r>
                        <a:t/>
                      </a:r>
                      <a:endParaRPr sz="2000">
                        <a:latin typeface="Helvetica Neue"/>
                        <a:ea typeface="Helvetica Neue"/>
                        <a:cs typeface="Helvetica Neue"/>
                        <a:sym typeface="Helvetica Neue"/>
                      </a:endParaRPr>
                    </a:p>
                    <a:p>
                      <a:pPr indent="0" lvl="0" marL="0" rtl="0">
                        <a:spcBef>
                          <a:spcPts val="0"/>
                        </a:spcBef>
                        <a:spcAft>
                          <a:spcPts val="0"/>
                        </a:spcAft>
                        <a:buClr>
                          <a:schemeClr val="dk1"/>
                        </a:buClr>
                        <a:buSzPts val="1100"/>
                        <a:buFont typeface="Arial"/>
                        <a:buNone/>
                      </a:pPr>
                      <a:r>
                        <a:rPr lang="en" sz="2000">
                          <a:latin typeface="Helvetica Neue"/>
                          <a:ea typeface="Helvetica Neue"/>
                          <a:cs typeface="Helvetica Neue"/>
                          <a:sym typeface="Helvetica Neue"/>
                        </a:rPr>
                        <a:t>... should be placed to emulate the working of a real guitar.</a:t>
                      </a:r>
                      <a:endParaRPr sz="2000">
                        <a:latin typeface="Helvetica Neue"/>
                        <a:ea typeface="Helvetica Neue"/>
                        <a:cs typeface="Helvetica Neue"/>
                        <a:sym typeface="Helvetica Neue"/>
                      </a:endParaRPr>
                    </a:p>
                  </a:txBody>
                  <a:tcPr marT="63500" marB="63500" marR="63500" marL="63500" anchor="ctr"/>
                </a:tc>
                <a:tc>
                  <a:txBody>
                    <a:bodyPr>
                      <a:noAutofit/>
                    </a:bodyPr>
                    <a:lstStyle/>
                    <a:p>
                      <a:pPr indent="0" lvl="0" marL="0" marR="0" rtl="0" algn="l">
                        <a:lnSpc>
                          <a:spcPct val="115000"/>
                        </a:lnSpc>
                        <a:spcBef>
                          <a:spcPts val="0"/>
                        </a:spcBef>
                        <a:spcAft>
                          <a:spcPts val="0"/>
                        </a:spcAft>
                        <a:buNone/>
                      </a:pPr>
                      <a:r>
                        <a:t/>
                      </a:r>
                      <a:endParaRPr b="1" sz="2000" u="none" cap="none" strike="noStrike">
                        <a:latin typeface="Helvetica Neue"/>
                        <a:ea typeface="Helvetica Neue"/>
                        <a:cs typeface="Helvetica Neue"/>
                        <a:sym typeface="Helvetica Neue"/>
                      </a:endParaRPr>
                    </a:p>
                  </a:txBody>
                  <a:tcPr marT="63500" marB="63500" marR="63500" marL="63500"/>
                </a:tc>
              </a:tr>
            </a:tbl>
          </a:graphicData>
        </a:graphic>
      </p:graphicFrame>
      <p:sp>
        <p:nvSpPr>
          <p:cNvPr id="226" name="Shape 226"/>
          <p:cNvSpPr txBox="1"/>
          <p:nvPr/>
        </p:nvSpPr>
        <p:spPr>
          <a:xfrm>
            <a:off x="546286" y="243363"/>
            <a:ext cx="8153400" cy="622800"/>
          </a:xfrm>
          <a:prstGeom prst="rect">
            <a:avLst/>
          </a:prstGeom>
          <a:noFill/>
          <a:ln>
            <a:noFill/>
          </a:ln>
        </p:spPr>
        <p:txBody>
          <a:bodyPr anchorCtr="0" anchor="b" bIns="0" lIns="0" spcFirstLastPara="1" rIns="0" wrap="square" tIns="24750">
            <a:noAutofit/>
          </a:bodyPr>
          <a:lstStyle/>
          <a:p>
            <a:pPr indent="0" lvl="0" marL="0" marR="0" rtl="0" algn="r">
              <a:lnSpc>
                <a:spcPct val="90000"/>
              </a:lnSpc>
              <a:spcBef>
                <a:spcPts val="0"/>
              </a:spcBef>
              <a:spcAft>
                <a:spcPts val="0"/>
              </a:spcAft>
              <a:buClr>
                <a:srgbClr val="000000"/>
              </a:buClr>
              <a:buSzPts val="4200"/>
              <a:buFont typeface="Arial"/>
              <a:buNone/>
            </a:pPr>
            <a:r>
              <a:rPr b="1" lang="en" sz="4200">
                <a:solidFill>
                  <a:srgbClr val="08D0C4"/>
                </a:solidFill>
                <a:latin typeface="Helvetica Neue"/>
                <a:ea typeface="Helvetica Neue"/>
                <a:cs typeface="Helvetica Neue"/>
                <a:sym typeface="Helvetica Neue"/>
              </a:rPr>
              <a:t>Challenge 1</a:t>
            </a:r>
            <a:endParaRPr b="1" i="0" sz="4200" u="none" cap="none" strike="noStrike">
              <a:solidFill>
                <a:srgbClr val="08D0C4"/>
              </a:solidFill>
              <a:latin typeface="Helvetica Neue"/>
              <a:ea typeface="Helvetica Neue"/>
              <a:cs typeface="Helvetica Neue"/>
              <a:sym typeface="Helvetica Neue"/>
            </a:endParaRPr>
          </a:p>
        </p:txBody>
      </p:sp>
      <p:pic>
        <p:nvPicPr>
          <p:cNvPr id="227" name="Shape 227"/>
          <p:cNvPicPr preferRelativeResize="0"/>
          <p:nvPr/>
        </p:nvPicPr>
        <p:blipFill rotWithShape="1">
          <a:blip r:embed="rId3">
            <a:alphaModFix/>
          </a:blip>
          <a:srcRect b="0" l="0" r="0" t="0"/>
          <a:stretch/>
        </p:blipFill>
        <p:spPr>
          <a:xfrm>
            <a:off x="0" y="0"/>
            <a:ext cx="1710963" cy="858825"/>
          </a:xfrm>
          <a:prstGeom prst="rect">
            <a:avLst/>
          </a:prstGeom>
          <a:noFill/>
          <a:ln>
            <a:noFill/>
          </a:ln>
        </p:spPr>
      </p:pic>
      <p:pic>
        <p:nvPicPr>
          <p:cNvPr id="228" name="Shape 228"/>
          <p:cNvPicPr preferRelativeResize="0"/>
          <p:nvPr/>
        </p:nvPicPr>
        <p:blipFill>
          <a:blip r:embed="rId4">
            <a:alphaModFix/>
          </a:blip>
          <a:stretch>
            <a:fillRect/>
          </a:stretch>
        </p:blipFill>
        <p:spPr>
          <a:xfrm>
            <a:off x="4910375" y="1630050"/>
            <a:ext cx="2877525" cy="424057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2" name="Shape 232"/>
        <p:cNvGrpSpPr/>
        <p:nvPr/>
      </p:nvGrpSpPr>
      <p:grpSpPr>
        <a:xfrm>
          <a:off x="0" y="0"/>
          <a:ext cx="0" cy="0"/>
          <a:chOff x="0" y="0"/>
          <a:chExt cx="0" cy="0"/>
        </a:xfrm>
      </p:grpSpPr>
      <p:sp>
        <p:nvSpPr>
          <p:cNvPr id="233" name="Shape 233"/>
          <p:cNvSpPr txBox="1"/>
          <p:nvPr/>
        </p:nvSpPr>
        <p:spPr>
          <a:xfrm>
            <a:off x="622486" y="243363"/>
            <a:ext cx="8153400" cy="622800"/>
          </a:xfrm>
          <a:prstGeom prst="rect">
            <a:avLst/>
          </a:prstGeom>
          <a:noFill/>
          <a:ln>
            <a:noFill/>
          </a:ln>
        </p:spPr>
        <p:txBody>
          <a:bodyPr anchorCtr="0" anchor="b" bIns="0" lIns="0" spcFirstLastPara="1" rIns="0" wrap="square" tIns="24750">
            <a:noAutofit/>
          </a:bodyPr>
          <a:lstStyle/>
          <a:p>
            <a:pPr indent="0" lvl="0" marL="0" marR="0" rtl="0" algn="r">
              <a:lnSpc>
                <a:spcPct val="90000"/>
              </a:lnSpc>
              <a:spcBef>
                <a:spcPts val="0"/>
              </a:spcBef>
              <a:spcAft>
                <a:spcPts val="0"/>
              </a:spcAft>
              <a:buClr>
                <a:srgbClr val="000000"/>
              </a:buClr>
              <a:buSzPts val="4200"/>
              <a:buFont typeface="Arial"/>
              <a:buNone/>
            </a:pPr>
            <a:r>
              <a:rPr b="1" lang="en" sz="4200">
                <a:solidFill>
                  <a:srgbClr val="08D0C4"/>
                </a:solidFill>
                <a:latin typeface="Helvetica Neue"/>
                <a:ea typeface="Helvetica Neue"/>
                <a:cs typeface="Helvetica Neue"/>
                <a:sym typeface="Helvetica Neue"/>
              </a:rPr>
              <a:t>Checks for understanding</a:t>
            </a:r>
            <a:endParaRPr b="1" i="0" sz="4200" u="none" cap="none" strike="noStrike">
              <a:solidFill>
                <a:srgbClr val="08D0C4"/>
              </a:solidFill>
              <a:latin typeface="Helvetica Neue"/>
              <a:ea typeface="Helvetica Neue"/>
              <a:cs typeface="Helvetica Neue"/>
              <a:sym typeface="Helvetica Neue"/>
            </a:endParaRPr>
          </a:p>
        </p:txBody>
      </p:sp>
      <p:sp>
        <p:nvSpPr>
          <p:cNvPr id="234" name="Shape 234"/>
          <p:cNvSpPr txBox="1"/>
          <p:nvPr/>
        </p:nvSpPr>
        <p:spPr>
          <a:xfrm>
            <a:off x="412125" y="2468525"/>
            <a:ext cx="8705400" cy="3684600"/>
          </a:xfrm>
          <a:prstGeom prst="rect">
            <a:avLst/>
          </a:prstGeom>
          <a:noFill/>
          <a:ln>
            <a:noFill/>
          </a:ln>
        </p:spPr>
        <p:txBody>
          <a:bodyPr anchorCtr="0" anchor="ctr" bIns="91425" lIns="91425" spcFirstLastPara="1" rIns="91425" wrap="square" tIns="91425">
            <a:noAutofit/>
          </a:bodyPr>
          <a:lstStyle/>
          <a:p>
            <a:pPr indent="0" lvl="0" marL="0" rtl="0">
              <a:spcBef>
                <a:spcPts val="0"/>
              </a:spcBef>
              <a:spcAft>
                <a:spcPts val="0"/>
              </a:spcAft>
              <a:buNone/>
            </a:pPr>
            <a:r>
              <a:rPr b="1" i="1" lang="en" sz="2400">
                <a:solidFill>
                  <a:schemeClr val="dk1"/>
                </a:solidFill>
                <a:latin typeface="Helvetica Neue"/>
                <a:ea typeface="Helvetica Neue"/>
                <a:cs typeface="Helvetica Neue"/>
                <a:sym typeface="Helvetica Neue"/>
              </a:rPr>
              <a:t>1. (If you are right-handed) what does the left hand do? </a:t>
            </a:r>
            <a:endParaRPr i="1" sz="2000">
              <a:solidFill>
                <a:schemeClr val="dk1"/>
              </a:solidFill>
              <a:latin typeface="Helvetica Neue"/>
              <a:ea typeface="Helvetica Neue"/>
              <a:cs typeface="Helvetica Neue"/>
              <a:sym typeface="Helvetica Neue"/>
            </a:endParaRPr>
          </a:p>
          <a:p>
            <a:pPr indent="-355600" lvl="0" marL="914400" rtl="0">
              <a:lnSpc>
                <a:spcPct val="115000"/>
              </a:lnSpc>
              <a:spcBef>
                <a:spcPts val="1000"/>
              </a:spcBef>
              <a:spcAft>
                <a:spcPts val="0"/>
              </a:spcAft>
              <a:buClr>
                <a:schemeClr val="dk1"/>
              </a:buClr>
              <a:buSzPts val="2000"/>
              <a:buFont typeface="Helvetica Neue"/>
              <a:buAutoNum type="alphaUcPeriod"/>
            </a:pPr>
            <a:r>
              <a:rPr i="1" lang="en" sz="2000">
                <a:solidFill>
                  <a:schemeClr val="dk1"/>
                </a:solidFill>
                <a:latin typeface="Helvetica Neue"/>
                <a:ea typeface="Helvetica Neue"/>
                <a:cs typeface="Helvetica Neue"/>
                <a:sym typeface="Helvetica Neue"/>
              </a:rPr>
              <a:t>It changes the pitch of the note</a:t>
            </a:r>
            <a:endParaRPr i="1" sz="2000">
              <a:solidFill>
                <a:schemeClr val="dk1"/>
              </a:solidFill>
              <a:latin typeface="Helvetica Neue"/>
              <a:ea typeface="Helvetica Neue"/>
              <a:cs typeface="Helvetica Neue"/>
              <a:sym typeface="Helvetica Neue"/>
            </a:endParaRPr>
          </a:p>
          <a:p>
            <a:pPr indent="-355600" lvl="0" marL="914400" rtl="0">
              <a:lnSpc>
                <a:spcPct val="115000"/>
              </a:lnSpc>
              <a:spcBef>
                <a:spcPts val="0"/>
              </a:spcBef>
              <a:spcAft>
                <a:spcPts val="0"/>
              </a:spcAft>
              <a:buClr>
                <a:schemeClr val="dk1"/>
              </a:buClr>
              <a:buSzPts val="2000"/>
              <a:buFont typeface="Helvetica Neue"/>
              <a:buAutoNum type="alphaUcPeriod"/>
            </a:pPr>
            <a:r>
              <a:rPr i="1" lang="en" sz="2000">
                <a:solidFill>
                  <a:schemeClr val="dk1"/>
                </a:solidFill>
                <a:latin typeface="Helvetica Neue"/>
                <a:ea typeface="Helvetica Neue"/>
                <a:cs typeface="Helvetica Neue"/>
                <a:sym typeface="Helvetica Neue"/>
              </a:rPr>
              <a:t>It makes the note louder or softer</a:t>
            </a:r>
            <a:endParaRPr i="1" sz="2000">
              <a:solidFill>
                <a:schemeClr val="dk1"/>
              </a:solidFill>
              <a:latin typeface="Helvetica Neue"/>
              <a:ea typeface="Helvetica Neue"/>
              <a:cs typeface="Helvetica Neue"/>
              <a:sym typeface="Helvetica Neue"/>
            </a:endParaRPr>
          </a:p>
          <a:p>
            <a:pPr indent="-355600" lvl="0" marL="914400" rtl="0">
              <a:lnSpc>
                <a:spcPct val="115000"/>
              </a:lnSpc>
              <a:spcBef>
                <a:spcPts val="0"/>
              </a:spcBef>
              <a:spcAft>
                <a:spcPts val="0"/>
              </a:spcAft>
              <a:buClr>
                <a:schemeClr val="dk1"/>
              </a:buClr>
              <a:buSzPts val="2000"/>
              <a:buFont typeface="Helvetica Neue"/>
              <a:buAutoNum type="alphaUcPeriod"/>
            </a:pPr>
            <a:r>
              <a:rPr i="1" lang="en" sz="2000">
                <a:solidFill>
                  <a:schemeClr val="dk1"/>
                </a:solidFill>
                <a:latin typeface="Helvetica Neue"/>
                <a:ea typeface="Helvetica Neue"/>
                <a:cs typeface="Helvetica Neue"/>
                <a:sym typeface="Helvetica Neue"/>
              </a:rPr>
              <a:t>‘A’ and ‘B</a:t>
            </a:r>
            <a:endParaRPr i="1" sz="2000">
              <a:solidFill>
                <a:schemeClr val="dk1"/>
              </a:solidFill>
              <a:latin typeface="Helvetica Neue"/>
              <a:ea typeface="Helvetica Neue"/>
              <a:cs typeface="Helvetica Neue"/>
              <a:sym typeface="Helvetica Neue"/>
            </a:endParaRPr>
          </a:p>
          <a:p>
            <a:pPr indent="0" lvl="0" marL="0" rtl="0">
              <a:spcBef>
                <a:spcPts val="0"/>
              </a:spcBef>
              <a:spcAft>
                <a:spcPts val="0"/>
              </a:spcAft>
              <a:buNone/>
            </a:pPr>
            <a:r>
              <a:rPr i="1" lang="en" sz="2000">
                <a:solidFill>
                  <a:schemeClr val="dk1"/>
                </a:solidFill>
                <a:latin typeface="Helvetica Neue"/>
                <a:ea typeface="Helvetica Neue"/>
                <a:cs typeface="Helvetica Neue"/>
                <a:sym typeface="Helvetica Neue"/>
              </a:rPr>
              <a:t>’</a:t>
            </a:r>
            <a:endParaRPr i="1" sz="2000">
              <a:solidFill>
                <a:schemeClr val="dk1"/>
              </a:solidFill>
              <a:latin typeface="Helvetica Neue"/>
              <a:ea typeface="Helvetica Neue"/>
              <a:cs typeface="Helvetica Neue"/>
              <a:sym typeface="Helvetica Neue"/>
            </a:endParaRPr>
          </a:p>
          <a:p>
            <a:pPr indent="0" lvl="0" marL="0" rtl="0">
              <a:spcBef>
                <a:spcPts val="0"/>
              </a:spcBef>
              <a:spcAft>
                <a:spcPts val="0"/>
              </a:spcAft>
              <a:buNone/>
            </a:pPr>
            <a:r>
              <a:rPr b="1" i="1" lang="en" sz="2400">
                <a:solidFill>
                  <a:schemeClr val="dk1"/>
                </a:solidFill>
                <a:latin typeface="Helvetica Neue"/>
                <a:ea typeface="Helvetica Neue"/>
                <a:cs typeface="Helvetica Neue"/>
                <a:sym typeface="Helvetica Neue"/>
              </a:rPr>
              <a:t>2. </a:t>
            </a:r>
            <a:r>
              <a:rPr b="1" i="1" lang="en" sz="2400">
                <a:solidFill>
                  <a:schemeClr val="dk1"/>
                </a:solidFill>
                <a:latin typeface="Helvetica Neue"/>
                <a:ea typeface="Helvetica Neue"/>
                <a:cs typeface="Helvetica Neue"/>
                <a:sym typeface="Helvetica Neue"/>
              </a:rPr>
              <a:t>(If you are right-handed) what does the right hand do?</a:t>
            </a:r>
            <a:endParaRPr sz="2000">
              <a:solidFill>
                <a:schemeClr val="dk1"/>
              </a:solidFill>
              <a:latin typeface="Helvetica Neue"/>
              <a:ea typeface="Helvetica Neue"/>
              <a:cs typeface="Helvetica Neue"/>
              <a:sym typeface="Helvetica Neue"/>
            </a:endParaRPr>
          </a:p>
          <a:p>
            <a:pPr indent="-355600" lvl="0" marL="914400" rtl="0">
              <a:lnSpc>
                <a:spcPct val="115000"/>
              </a:lnSpc>
              <a:spcBef>
                <a:spcPts val="1000"/>
              </a:spcBef>
              <a:spcAft>
                <a:spcPts val="0"/>
              </a:spcAft>
              <a:buClr>
                <a:schemeClr val="dk1"/>
              </a:buClr>
              <a:buSzPts val="2000"/>
              <a:buFont typeface="Helvetica Neue"/>
              <a:buAutoNum type="alphaUcPeriod"/>
            </a:pPr>
            <a:r>
              <a:rPr i="1" lang="en" sz="2000">
                <a:solidFill>
                  <a:schemeClr val="dk1"/>
                </a:solidFill>
                <a:latin typeface="Helvetica Neue"/>
                <a:ea typeface="Helvetica Neue"/>
                <a:cs typeface="Helvetica Neue"/>
                <a:sym typeface="Helvetica Neue"/>
              </a:rPr>
              <a:t>It plays the note</a:t>
            </a:r>
            <a:endParaRPr i="1" sz="2000">
              <a:solidFill>
                <a:schemeClr val="dk1"/>
              </a:solidFill>
              <a:latin typeface="Helvetica Neue"/>
              <a:ea typeface="Helvetica Neue"/>
              <a:cs typeface="Helvetica Neue"/>
              <a:sym typeface="Helvetica Neue"/>
            </a:endParaRPr>
          </a:p>
          <a:p>
            <a:pPr indent="-355600" lvl="0" marL="914400" rtl="0">
              <a:lnSpc>
                <a:spcPct val="115000"/>
              </a:lnSpc>
              <a:spcBef>
                <a:spcPts val="0"/>
              </a:spcBef>
              <a:spcAft>
                <a:spcPts val="0"/>
              </a:spcAft>
              <a:buClr>
                <a:schemeClr val="dk1"/>
              </a:buClr>
              <a:buSzPts val="2000"/>
              <a:buFont typeface="Helvetica Neue"/>
              <a:buAutoNum type="alphaUcPeriod"/>
            </a:pPr>
            <a:r>
              <a:rPr i="1" lang="en" sz="2000">
                <a:solidFill>
                  <a:schemeClr val="dk1"/>
                </a:solidFill>
                <a:latin typeface="Helvetica Neue"/>
                <a:ea typeface="Helvetica Neue"/>
                <a:cs typeface="Helvetica Neue"/>
                <a:sym typeface="Helvetica Neue"/>
              </a:rPr>
              <a:t>It changes the pitch of the note</a:t>
            </a:r>
            <a:endParaRPr i="1" sz="2000">
              <a:solidFill>
                <a:schemeClr val="dk1"/>
              </a:solidFill>
              <a:latin typeface="Helvetica Neue"/>
              <a:ea typeface="Helvetica Neue"/>
              <a:cs typeface="Helvetica Neue"/>
              <a:sym typeface="Helvetica Neue"/>
            </a:endParaRPr>
          </a:p>
          <a:p>
            <a:pPr indent="-355600" lvl="0" marL="914400" rtl="0">
              <a:lnSpc>
                <a:spcPct val="115000"/>
              </a:lnSpc>
              <a:spcBef>
                <a:spcPts val="0"/>
              </a:spcBef>
              <a:spcAft>
                <a:spcPts val="0"/>
              </a:spcAft>
              <a:buClr>
                <a:schemeClr val="dk1"/>
              </a:buClr>
              <a:buSzPts val="2000"/>
              <a:buFont typeface="Helvetica Neue"/>
              <a:buAutoNum type="alphaUcPeriod"/>
            </a:pPr>
            <a:r>
              <a:rPr i="1" lang="en" sz="2000">
                <a:solidFill>
                  <a:schemeClr val="dk1"/>
                </a:solidFill>
                <a:latin typeface="Helvetica Neue"/>
                <a:ea typeface="Helvetica Neue"/>
                <a:cs typeface="Helvetica Neue"/>
                <a:sym typeface="Helvetica Neue"/>
              </a:rPr>
              <a:t>It makes the note louder or softer</a:t>
            </a:r>
            <a:endParaRPr i="1" sz="2000">
              <a:solidFill>
                <a:schemeClr val="dk1"/>
              </a:solidFill>
              <a:latin typeface="Helvetica Neue"/>
              <a:ea typeface="Helvetica Neue"/>
              <a:cs typeface="Helvetica Neue"/>
              <a:sym typeface="Helvetica Neue"/>
            </a:endParaRPr>
          </a:p>
          <a:p>
            <a:pPr indent="-355600" lvl="0" marL="914400" rtl="0">
              <a:lnSpc>
                <a:spcPct val="115000"/>
              </a:lnSpc>
              <a:spcBef>
                <a:spcPts val="0"/>
              </a:spcBef>
              <a:spcAft>
                <a:spcPts val="0"/>
              </a:spcAft>
              <a:buClr>
                <a:schemeClr val="dk1"/>
              </a:buClr>
              <a:buSzPts val="2000"/>
              <a:buFont typeface="Helvetica Neue"/>
              <a:buAutoNum type="alphaUcPeriod"/>
            </a:pPr>
            <a:r>
              <a:rPr i="1" lang="en" sz="2000">
                <a:solidFill>
                  <a:schemeClr val="dk1"/>
                </a:solidFill>
                <a:latin typeface="Helvetica Neue"/>
                <a:ea typeface="Helvetica Neue"/>
                <a:cs typeface="Helvetica Neue"/>
                <a:sym typeface="Helvetica Neue"/>
              </a:rPr>
              <a:t>‘A</a:t>
            </a:r>
            <a:r>
              <a:rPr i="1" lang="en" sz="2000">
                <a:solidFill>
                  <a:schemeClr val="dk1"/>
                </a:solidFill>
                <a:latin typeface="Helvetica Neue"/>
                <a:ea typeface="Helvetica Neue"/>
                <a:cs typeface="Helvetica Neue"/>
                <a:sym typeface="Helvetica Neue"/>
              </a:rPr>
              <a:t>’ and ‘</a:t>
            </a:r>
            <a:r>
              <a:rPr i="1" lang="en" sz="2000">
                <a:solidFill>
                  <a:schemeClr val="dk1"/>
                </a:solidFill>
                <a:latin typeface="Helvetica Neue"/>
                <a:ea typeface="Helvetica Neue"/>
                <a:cs typeface="Helvetica Neue"/>
                <a:sym typeface="Helvetica Neue"/>
              </a:rPr>
              <a:t>C’</a:t>
            </a:r>
            <a:endParaRPr i="1" sz="2000">
              <a:solidFill>
                <a:schemeClr val="dk1"/>
              </a:solidFill>
              <a:latin typeface="Helvetica Neue"/>
              <a:ea typeface="Helvetica Neue"/>
              <a:cs typeface="Helvetica Neue"/>
              <a:sym typeface="Helvetica Neue"/>
            </a:endParaRPr>
          </a:p>
          <a:p>
            <a:pPr indent="0" lvl="0" marL="0" rtl="0">
              <a:spcBef>
                <a:spcPts val="0"/>
              </a:spcBef>
              <a:spcAft>
                <a:spcPts val="0"/>
              </a:spcAft>
              <a:buNone/>
            </a:pPr>
            <a:r>
              <a:t/>
            </a:r>
            <a:endParaRPr b="1" i="1" sz="1000">
              <a:solidFill>
                <a:schemeClr val="dk1"/>
              </a:solidFill>
              <a:latin typeface="Helvetica Neue"/>
              <a:ea typeface="Helvetica Neue"/>
              <a:cs typeface="Helvetica Neue"/>
              <a:sym typeface="Helvetica Neue"/>
            </a:endParaRPr>
          </a:p>
          <a:p>
            <a:pPr indent="0" lvl="0" marL="0" rtl="0">
              <a:spcBef>
                <a:spcPts val="0"/>
              </a:spcBef>
              <a:spcAft>
                <a:spcPts val="0"/>
              </a:spcAft>
              <a:buNone/>
            </a:pPr>
            <a:r>
              <a:t/>
            </a:r>
            <a:endParaRPr b="1" i="1" sz="1000">
              <a:solidFill>
                <a:schemeClr val="dk1"/>
              </a:solidFill>
              <a:latin typeface="Helvetica Neue"/>
              <a:ea typeface="Helvetica Neue"/>
              <a:cs typeface="Helvetica Neue"/>
              <a:sym typeface="Helvetica Neue"/>
            </a:endParaRPr>
          </a:p>
          <a:p>
            <a:pPr indent="0" lvl="0" marL="0" rtl="0">
              <a:spcBef>
                <a:spcPts val="0"/>
              </a:spcBef>
              <a:spcAft>
                <a:spcPts val="0"/>
              </a:spcAft>
              <a:buNone/>
            </a:pPr>
            <a:r>
              <a:t/>
            </a:r>
            <a:endParaRPr b="1" i="1" sz="1000">
              <a:solidFill>
                <a:schemeClr val="dk1"/>
              </a:solidFill>
              <a:latin typeface="Helvetica Neue"/>
              <a:ea typeface="Helvetica Neue"/>
              <a:cs typeface="Helvetica Neue"/>
              <a:sym typeface="Helvetica Neue"/>
            </a:endParaRPr>
          </a:p>
          <a:p>
            <a:pPr indent="0" lvl="0" marL="0" rtl="0">
              <a:spcBef>
                <a:spcPts val="0"/>
              </a:spcBef>
              <a:spcAft>
                <a:spcPts val="0"/>
              </a:spcAft>
              <a:buNone/>
            </a:pPr>
            <a:r>
              <a:t/>
            </a:r>
            <a:endParaRPr i="1" sz="2400">
              <a:solidFill>
                <a:schemeClr val="dk1"/>
              </a:solidFill>
              <a:latin typeface="Helvetica Neue"/>
              <a:ea typeface="Helvetica Neue"/>
              <a:cs typeface="Helvetica Neue"/>
              <a:sym typeface="Helvetica Neue"/>
            </a:endParaRPr>
          </a:p>
          <a:p>
            <a:pPr indent="0" lvl="0" marL="0" rtl="0">
              <a:spcBef>
                <a:spcPts val="0"/>
              </a:spcBef>
              <a:spcAft>
                <a:spcPts val="0"/>
              </a:spcAft>
              <a:buNone/>
            </a:pPr>
            <a:r>
              <a:t/>
            </a:r>
            <a:endParaRPr i="1" sz="1000">
              <a:solidFill>
                <a:schemeClr val="dk1"/>
              </a:solidFill>
              <a:latin typeface="Helvetica Neue"/>
              <a:ea typeface="Helvetica Neue"/>
              <a:cs typeface="Helvetica Neue"/>
              <a:sym typeface="Helvetica Neue"/>
            </a:endParaRPr>
          </a:p>
        </p:txBody>
      </p:sp>
      <p:pic>
        <p:nvPicPr>
          <p:cNvPr id="235" name="Shape 235"/>
          <p:cNvPicPr preferRelativeResize="0"/>
          <p:nvPr/>
        </p:nvPicPr>
        <p:blipFill rotWithShape="1">
          <a:blip r:embed="rId3">
            <a:alphaModFix/>
          </a:blip>
          <a:srcRect b="0" l="0" r="0" t="0"/>
          <a:stretch/>
        </p:blipFill>
        <p:spPr>
          <a:xfrm>
            <a:off x="0" y="0"/>
            <a:ext cx="1710963" cy="85882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9" name="Shape 239"/>
        <p:cNvGrpSpPr/>
        <p:nvPr/>
      </p:nvGrpSpPr>
      <p:grpSpPr>
        <a:xfrm>
          <a:off x="0" y="0"/>
          <a:ext cx="0" cy="0"/>
          <a:chOff x="0" y="0"/>
          <a:chExt cx="0" cy="0"/>
        </a:xfrm>
      </p:grpSpPr>
      <p:graphicFrame>
        <p:nvGraphicFramePr>
          <p:cNvPr id="240" name="Shape 240"/>
          <p:cNvGraphicFramePr/>
          <p:nvPr/>
        </p:nvGraphicFramePr>
        <p:xfrm>
          <a:off x="822938" y="1810463"/>
          <a:ext cx="3000000" cy="3000000"/>
        </p:xfrm>
        <a:graphic>
          <a:graphicData uri="http://schemas.openxmlformats.org/drawingml/2006/table">
            <a:tbl>
              <a:tblPr>
                <a:noFill/>
                <a:tableStyleId>{A391F5CF-1CA8-46B9-96D7-02BED057D3AE}</a:tableStyleId>
              </a:tblPr>
              <a:tblGrid>
                <a:gridCol w="3749050"/>
                <a:gridCol w="3749050"/>
              </a:tblGrid>
              <a:tr h="2405800">
                <a:tc>
                  <a:txBody>
                    <a:bodyPr>
                      <a:noAutofit/>
                    </a:bodyPr>
                    <a:lstStyle/>
                    <a:p>
                      <a:pPr indent="0" lvl="0" marL="0" marR="0" rtl="0" algn="l">
                        <a:lnSpc>
                          <a:spcPct val="115000"/>
                        </a:lnSpc>
                        <a:spcBef>
                          <a:spcPts val="0"/>
                        </a:spcBef>
                        <a:spcAft>
                          <a:spcPts val="0"/>
                        </a:spcAft>
                        <a:buNone/>
                      </a:pPr>
                      <a:r>
                        <a:rPr b="1" lang="en" sz="2000" u="none" cap="none" strike="noStrike">
                          <a:latin typeface="Helvetica Neue"/>
                          <a:ea typeface="Helvetica Neue"/>
                          <a:cs typeface="Helvetica Neue"/>
                          <a:sym typeface="Helvetica Neue"/>
                        </a:rPr>
                        <a:t>Step 1.</a:t>
                      </a:r>
                      <a:r>
                        <a:rPr lang="en" sz="2000" u="none" cap="none" strike="noStrike">
                          <a:latin typeface="Helvetica Neue"/>
                          <a:ea typeface="Helvetica Neue"/>
                          <a:cs typeface="Helvetica Neue"/>
                          <a:sym typeface="Helvetica Neue"/>
                        </a:rPr>
                        <a:t> </a:t>
                      </a:r>
                      <a:r>
                        <a:rPr lang="en" sz="2000">
                          <a:latin typeface="Helvetica Neue"/>
                          <a:ea typeface="Helvetica Neue"/>
                          <a:cs typeface="Helvetica Neue"/>
                          <a:sym typeface="Helvetica Neue"/>
                        </a:rPr>
                        <a:t>Make sure the Slider is mounted the right way.</a:t>
                      </a:r>
                      <a:endParaRPr sz="2000" u="none" cap="none" strike="noStrike">
                        <a:latin typeface="Arial"/>
                        <a:ea typeface="Arial"/>
                        <a:cs typeface="Arial"/>
                        <a:sym typeface="Arial"/>
                      </a:endParaRPr>
                    </a:p>
                  </a:txBody>
                  <a:tcPr marT="63500" marB="63500" marR="63500" marL="63500" anchor="ctr"/>
                </a:tc>
                <a:tc>
                  <a:txBody>
                    <a:bodyPr>
                      <a:noAutofit/>
                    </a:bodyPr>
                    <a:lstStyle/>
                    <a:p>
                      <a:pPr indent="0" lvl="0" marL="0" marR="0" rtl="0" algn="l">
                        <a:lnSpc>
                          <a:spcPct val="115000"/>
                        </a:lnSpc>
                        <a:spcBef>
                          <a:spcPts val="0"/>
                        </a:spcBef>
                        <a:spcAft>
                          <a:spcPts val="0"/>
                        </a:spcAft>
                        <a:buNone/>
                      </a:pPr>
                      <a:r>
                        <a:t/>
                      </a:r>
                      <a:endParaRPr b="1" sz="2000" u="none" cap="none" strike="noStrike">
                        <a:latin typeface="Helvetica Neue"/>
                        <a:ea typeface="Helvetica Neue"/>
                        <a:cs typeface="Helvetica Neue"/>
                        <a:sym typeface="Helvetica Neue"/>
                      </a:endParaRPr>
                    </a:p>
                  </a:txBody>
                  <a:tcPr marT="63500" marB="63500" marR="63500" marL="63500"/>
                </a:tc>
              </a:tr>
              <a:tr h="2184525">
                <a:tc>
                  <a:txBody>
                    <a:bodyPr>
                      <a:noAutofit/>
                    </a:bodyPr>
                    <a:lstStyle/>
                    <a:p>
                      <a:pPr indent="0" lvl="0" marL="0" rtl="0">
                        <a:spcBef>
                          <a:spcPts val="0"/>
                        </a:spcBef>
                        <a:spcAft>
                          <a:spcPts val="0"/>
                        </a:spcAft>
                        <a:buClr>
                          <a:schemeClr val="dk1"/>
                        </a:buClr>
                        <a:buSzPts val="1100"/>
                        <a:buFont typeface="Arial"/>
                        <a:buNone/>
                      </a:pPr>
                      <a:r>
                        <a:rPr b="1" lang="en" sz="2000">
                          <a:latin typeface="Helvetica Neue"/>
                          <a:ea typeface="Helvetica Neue"/>
                          <a:cs typeface="Helvetica Neue"/>
                          <a:sym typeface="Helvetica Neue"/>
                        </a:rPr>
                        <a:t>Step 2. </a:t>
                      </a:r>
                      <a:r>
                        <a:rPr lang="en" sz="2000">
                          <a:latin typeface="Helvetica Neue"/>
                          <a:ea typeface="Helvetica Neue"/>
                          <a:cs typeface="Helvetica Neue"/>
                          <a:sym typeface="Helvetica Neue"/>
                        </a:rPr>
                        <a:t>Make sure that, as you move the slider nearer to you, the sound get higher and as you move it further away it gets lower.</a:t>
                      </a:r>
                      <a:endParaRPr b="1" sz="2000" u="none" cap="none" strike="noStrike">
                        <a:latin typeface="Helvetica Neue"/>
                        <a:ea typeface="Helvetica Neue"/>
                        <a:cs typeface="Helvetica Neue"/>
                        <a:sym typeface="Helvetica Neue"/>
                      </a:endParaRPr>
                    </a:p>
                  </a:txBody>
                  <a:tcPr marT="63500" marB="63500" marR="63500" marL="63500" anchor="ctr"/>
                </a:tc>
                <a:tc>
                  <a:txBody>
                    <a:bodyPr>
                      <a:noAutofit/>
                    </a:bodyPr>
                    <a:lstStyle/>
                    <a:p>
                      <a:pPr indent="0" lvl="0" marL="0" rtl="0">
                        <a:spcBef>
                          <a:spcPts val="0"/>
                        </a:spcBef>
                        <a:spcAft>
                          <a:spcPts val="0"/>
                        </a:spcAft>
                        <a:buNone/>
                      </a:pPr>
                      <a:r>
                        <a:t/>
                      </a:r>
                      <a:endParaRPr b="1" sz="2000">
                        <a:latin typeface="Helvetica Neue"/>
                        <a:ea typeface="Helvetica Neue"/>
                        <a:cs typeface="Helvetica Neue"/>
                        <a:sym typeface="Helvetica Neue"/>
                      </a:endParaRPr>
                    </a:p>
                  </a:txBody>
                  <a:tcPr marT="63500" marB="63500" marR="63500" marL="63500"/>
                </a:tc>
              </a:tr>
            </a:tbl>
          </a:graphicData>
        </a:graphic>
      </p:graphicFrame>
      <p:sp>
        <p:nvSpPr>
          <p:cNvPr id="241" name="Shape 241"/>
          <p:cNvSpPr txBox="1"/>
          <p:nvPr/>
        </p:nvSpPr>
        <p:spPr>
          <a:xfrm>
            <a:off x="546286" y="243363"/>
            <a:ext cx="8153400" cy="622800"/>
          </a:xfrm>
          <a:prstGeom prst="rect">
            <a:avLst/>
          </a:prstGeom>
          <a:noFill/>
          <a:ln>
            <a:noFill/>
          </a:ln>
        </p:spPr>
        <p:txBody>
          <a:bodyPr anchorCtr="0" anchor="b" bIns="0" lIns="0" spcFirstLastPara="1" rIns="0" wrap="square" tIns="24750">
            <a:noAutofit/>
          </a:bodyPr>
          <a:lstStyle/>
          <a:p>
            <a:pPr indent="0" lvl="0" marL="0" marR="0" rtl="0" algn="l">
              <a:lnSpc>
                <a:spcPct val="90000"/>
              </a:lnSpc>
              <a:spcBef>
                <a:spcPts val="0"/>
              </a:spcBef>
              <a:spcAft>
                <a:spcPts val="0"/>
              </a:spcAft>
              <a:buClr>
                <a:srgbClr val="000000"/>
              </a:buClr>
              <a:buSzPts val="4200"/>
              <a:buFont typeface="Arial"/>
              <a:buNone/>
            </a:pPr>
            <a:r>
              <a:rPr b="1" lang="en" sz="4200">
                <a:solidFill>
                  <a:srgbClr val="08D0C4"/>
                </a:solidFill>
                <a:latin typeface="Helvetica Neue"/>
                <a:ea typeface="Helvetica Neue"/>
                <a:cs typeface="Helvetica Neue"/>
                <a:sym typeface="Helvetica Neue"/>
              </a:rPr>
              <a:t>                </a:t>
            </a:r>
            <a:r>
              <a:rPr b="1" lang="en" sz="4200">
                <a:solidFill>
                  <a:srgbClr val="08D0C4"/>
                </a:solidFill>
                <a:latin typeface="Helvetica Neue"/>
                <a:ea typeface="Helvetica Neue"/>
                <a:cs typeface="Helvetica Neue"/>
                <a:sym typeface="Helvetica Neue"/>
              </a:rPr>
              <a:t>Challenge 1- Debug it!</a:t>
            </a:r>
            <a:endParaRPr b="1" i="0" sz="4200" u="none" cap="none" strike="noStrike">
              <a:solidFill>
                <a:srgbClr val="08D0C4"/>
              </a:solidFill>
              <a:latin typeface="Helvetica Neue"/>
              <a:ea typeface="Helvetica Neue"/>
              <a:cs typeface="Helvetica Neue"/>
              <a:sym typeface="Helvetica Neue"/>
            </a:endParaRPr>
          </a:p>
        </p:txBody>
      </p:sp>
      <p:sp>
        <p:nvSpPr>
          <p:cNvPr id="242" name="Shape 242"/>
          <p:cNvSpPr txBox="1"/>
          <p:nvPr/>
        </p:nvSpPr>
        <p:spPr>
          <a:xfrm>
            <a:off x="757725" y="1161800"/>
            <a:ext cx="8823900" cy="1229400"/>
          </a:xfrm>
          <a:prstGeom prst="rect">
            <a:avLst/>
          </a:prstGeom>
          <a:noFill/>
          <a:ln>
            <a:noFill/>
          </a:ln>
        </p:spPr>
        <p:txBody>
          <a:bodyPr anchorCtr="0" anchor="ctr" bIns="91425" lIns="91425" spcFirstLastPara="1" rIns="91425" wrap="square" tIns="91425">
            <a:noAutofit/>
          </a:bodyPr>
          <a:lstStyle/>
          <a:p>
            <a:pPr indent="-381000" lvl="0" marL="457200" rtl="0">
              <a:spcBef>
                <a:spcPts val="0"/>
              </a:spcBef>
              <a:spcAft>
                <a:spcPts val="0"/>
              </a:spcAft>
              <a:buClr>
                <a:srgbClr val="000000"/>
              </a:buClr>
              <a:buSzPts val="2400"/>
              <a:buFont typeface="Helvetica Neue"/>
              <a:buChar char="●"/>
            </a:pPr>
            <a:r>
              <a:rPr b="1" lang="en" sz="2400">
                <a:latin typeface="Helvetica Neue"/>
                <a:ea typeface="Helvetica Neue"/>
                <a:cs typeface="Helvetica Neue"/>
                <a:sym typeface="Helvetica Neue"/>
              </a:rPr>
              <a:t>Which way should the Slider slide</a:t>
            </a:r>
            <a:r>
              <a:rPr b="1" lang="en" sz="2400">
                <a:latin typeface="Helvetica Neue"/>
                <a:ea typeface="Helvetica Neue"/>
                <a:cs typeface="Helvetica Neue"/>
                <a:sym typeface="Helvetica Neue"/>
              </a:rPr>
              <a:t>?</a:t>
            </a:r>
            <a:endParaRPr b="1" sz="2400">
              <a:latin typeface="Helvetica Neue"/>
              <a:ea typeface="Helvetica Neue"/>
              <a:cs typeface="Helvetica Neue"/>
              <a:sym typeface="Helvetica Neue"/>
            </a:endParaRPr>
          </a:p>
          <a:p>
            <a:pPr indent="0" lvl="0" marL="0" rtl="0">
              <a:spcBef>
                <a:spcPts val="0"/>
              </a:spcBef>
              <a:spcAft>
                <a:spcPts val="0"/>
              </a:spcAft>
              <a:buNone/>
            </a:pPr>
            <a:r>
              <a:t/>
            </a:r>
            <a:endParaRPr b="1" sz="1800">
              <a:latin typeface="Helvetica Neue"/>
              <a:ea typeface="Helvetica Neue"/>
              <a:cs typeface="Helvetica Neue"/>
              <a:sym typeface="Helvetica Neue"/>
            </a:endParaRPr>
          </a:p>
          <a:p>
            <a:pPr indent="0" lvl="0" marL="0" rtl="0">
              <a:spcBef>
                <a:spcPts val="0"/>
              </a:spcBef>
              <a:spcAft>
                <a:spcPts val="0"/>
              </a:spcAft>
              <a:buNone/>
            </a:pPr>
            <a:r>
              <a:t/>
            </a:r>
            <a:endParaRPr sz="1800"/>
          </a:p>
        </p:txBody>
      </p:sp>
      <p:pic>
        <p:nvPicPr>
          <p:cNvPr id="243" name="Shape 243"/>
          <p:cNvPicPr preferRelativeResize="0"/>
          <p:nvPr/>
        </p:nvPicPr>
        <p:blipFill rotWithShape="1">
          <a:blip r:embed="rId3">
            <a:alphaModFix/>
          </a:blip>
          <a:srcRect b="0" l="0" r="0" t="0"/>
          <a:stretch/>
        </p:blipFill>
        <p:spPr>
          <a:xfrm>
            <a:off x="0" y="0"/>
            <a:ext cx="1710963" cy="858825"/>
          </a:xfrm>
          <a:prstGeom prst="rect">
            <a:avLst/>
          </a:prstGeom>
          <a:noFill/>
          <a:ln>
            <a:noFill/>
          </a:ln>
        </p:spPr>
      </p:pic>
      <p:pic>
        <p:nvPicPr>
          <p:cNvPr id="244" name="Shape 244"/>
          <p:cNvPicPr preferRelativeResize="0"/>
          <p:nvPr/>
        </p:nvPicPr>
        <p:blipFill>
          <a:blip r:embed="rId4">
            <a:alphaModFix/>
          </a:blip>
          <a:stretch>
            <a:fillRect/>
          </a:stretch>
        </p:blipFill>
        <p:spPr>
          <a:xfrm>
            <a:off x="5665375" y="1970575"/>
            <a:ext cx="1710975" cy="1957196"/>
          </a:xfrm>
          <a:prstGeom prst="rect">
            <a:avLst/>
          </a:prstGeom>
          <a:noFill/>
          <a:ln>
            <a:noFill/>
          </a:ln>
        </p:spPr>
      </p:pic>
      <p:pic>
        <p:nvPicPr>
          <p:cNvPr id="245" name="Shape 245"/>
          <p:cNvPicPr preferRelativeResize="0"/>
          <p:nvPr/>
        </p:nvPicPr>
        <p:blipFill rotWithShape="1">
          <a:blip r:embed="rId5">
            <a:alphaModFix/>
          </a:blip>
          <a:srcRect b="19587" l="16232" r="15851" t="15979"/>
          <a:stretch/>
        </p:blipFill>
        <p:spPr>
          <a:xfrm>
            <a:off x="5793025" y="4339875"/>
            <a:ext cx="1455666" cy="19572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9" name="Shape 249"/>
        <p:cNvGrpSpPr/>
        <p:nvPr/>
      </p:nvGrpSpPr>
      <p:grpSpPr>
        <a:xfrm>
          <a:off x="0" y="0"/>
          <a:ext cx="0" cy="0"/>
          <a:chOff x="0" y="0"/>
          <a:chExt cx="0" cy="0"/>
        </a:xfrm>
      </p:grpSpPr>
      <p:sp>
        <p:nvSpPr>
          <p:cNvPr id="250" name="Shape 250"/>
          <p:cNvSpPr txBox="1"/>
          <p:nvPr/>
        </p:nvSpPr>
        <p:spPr>
          <a:xfrm>
            <a:off x="1143000" y="3154028"/>
            <a:ext cx="6858000" cy="1241700"/>
          </a:xfrm>
          <a:prstGeom prst="rect">
            <a:avLst/>
          </a:prstGeom>
          <a:noFill/>
          <a:ln>
            <a:noFill/>
          </a:ln>
        </p:spPr>
        <p:txBody>
          <a:bodyPr anchorCtr="0" anchor="t" bIns="0" lIns="0" spcFirstLastPara="1" rIns="0" wrap="square" tIns="0">
            <a:noAutofit/>
          </a:bodyPr>
          <a:lstStyle/>
          <a:p>
            <a:pPr indent="0" lvl="0" marL="0" marR="0" rtl="0" algn="ctr">
              <a:lnSpc>
                <a:spcPct val="90000"/>
              </a:lnSpc>
              <a:spcBef>
                <a:spcPts val="0"/>
              </a:spcBef>
              <a:spcAft>
                <a:spcPts val="0"/>
              </a:spcAft>
              <a:buClr>
                <a:srgbClr val="000000"/>
              </a:buClr>
              <a:buSzPts val="1000"/>
              <a:buFont typeface="Arial"/>
              <a:buNone/>
            </a:pPr>
            <a:r>
              <a:t/>
            </a:r>
            <a:endParaRPr b="0" i="0" sz="1000" u="none" cap="none" strike="noStrike">
              <a:solidFill>
                <a:srgbClr val="585858"/>
              </a:solidFill>
              <a:latin typeface="Helvetica Neue"/>
              <a:ea typeface="Helvetica Neue"/>
              <a:cs typeface="Helvetica Neue"/>
              <a:sym typeface="Helvetica Neue"/>
            </a:endParaRPr>
          </a:p>
        </p:txBody>
      </p:sp>
      <p:graphicFrame>
        <p:nvGraphicFramePr>
          <p:cNvPr id="251" name="Shape 251"/>
          <p:cNvGraphicFramePr/>
          <p:nvPr/>
        </p:nvGraphicFramePr>
        <p:xfrm>
          <a:off x="822951" y="1371588"/>
          <a:ext cx="3000000" cy="3000000"/>
        </p:xfrm>
        <a:graphic>
          <a:graphicData uri="http://schemas.openxmlformats.org/drawingml/2006/table">
            <a:tbl>
              <a:tblPr>
                <a:noFill/>
                <a:tableStyleId>{A391F5CF-1CA8-46B9-96D7-02BED057D3AE}</a:tableStyleId>
              </a:tblPr>
              <a:tblGrid>
                <a:gridCol w="3749050"/>
                <a:gridCol w="3749050"/>
              </a:tblGrid>
              <a:tr h="1676400">
                <a:tc>
                  <a:txBody>
                    <a:bodyPr>
                      <a:noAutofit/>
                    </a:bodyPr>
                    <a:lstStyle/>
                    <a:p>
                      <a:pPr indent="0" lvl="0" marL="0" marR="0" rtl="0" algn="l">
                        <a:lnSpc>
                          <a:spcPct val="115000"/>
                        </a:lnSpc>
                        <a:spcBef>
                          <a:spcPts val="0"/>
                        </a:spcBef>
                        <a:spcAft>
                          <a:spcPts val="0"/>
                        </a:spcAft>
                        <a:buNone/>
                      </a:pPr>
                      <a:r>
                        <a:rPr b="1" lang="en" sz="2000" u="none" cap="none" strike="noStrike">
                          <a:latin typeface="Helvetica Neue"/>
                          <a:ea typeface="Helvetica Neue"/>
                          <a:cs typeface="Helvetica Neue"/>
                          <a:sym typeface="Helvetica Neue"/>
                        </a:rPr>
                        <a:t>Step 1.</a:t>
                      </a:r>
                      <a:r>
                        <a:rPr lang="en" sz="2000" u="none" cap="none" strike="noStrike">
                          <a:latin typeface="Helvetica Neue"/>
                          <a:ea typeface="Helvetica Neue"/>
                          <a:cs typeface="Helvetica Neue"/>
                          <a:sym typeface="Helvetica Neue"/>
                        </a:rPr>
                        <a:t> </a:t>
                      </a:r>
                      <a:r>
                        <a:rPr lang="en" sz="2000">
                          <a:latin typeface="Helvetica Neue"/>
                          <a:ea typeface="Helvetica Neue"/>
                          <a:cs typeface="Helvetica Neue"/>
                          <a:sym typeface="Helvetica Neue"/>
                        </a:rPr>
                        <a:t>Add a separate system connecting a Cycle color block and a Light block to the system.</a:t>
                      </a:r>
                      <a:endParaRPr sz="2000">
                        <a:latin typeface="Helvetica Neue"/>
                        <a:ea typeface="Helvetica Neue"/>
                        <a:cs typeface="Helvetica Neue"/>
                        <a:sym typeface="Helvetica Neue"/>
                      </a:endParaRPr>
                    </a:p>
                  </a:txBody>
                  <a:tcPr marT="63500" marB="63500" marR="63500" marL="63500" anchor="ctr"/>
                </a:tc>
                <a:tc>
                  <a:txBody>
                    <a:bodyPr>
                      <a:noAutofit/>
                    </a:bodyPr>
                    <a:lstStyle/>
                    <a:p>
                      <a:pPr indent="0" lvl="0" marL="0" marR="0" rtl="0" algn="l">
                        <a:lnSpc>
                          <a:spcPct val="115000"/>
                        </a:lnSpc>
                        <a:spcBef>
                          <a:spcPts val="0"/>
                        </a:spcBef>
                        <a:spcAft>
                          <a:spcPts val="0"/>
                        </a:spcAft>
                        <a:buNone/>
                      </a:pPr>
                      <a:r>
                        <a:t/>
                      </a:r>
                      <a:endParaRPr b="1" sz="2000" u="none" cap="none" strike="noStrike">
                        <a:latin typeface="Helvetica Neue"/>
                        <a:ea typeface="Helvetica Neue"/>
                        <a:cs typeface="Helvetica Neue"/>
                        <a:sym typeface="Helvetica Neue"/>
                      </a:endParaRPr>
                    </a:p>
                  </a:txBody>
                  <a:tcPr marT="63500" marB="63500" marR="63500" marL="63500"/>
                </a:tc>
              </a:tr>
              <a:tr h="1676400">
                <a:tc>
                  <a:txBody>
                    <a:bodyPr>
                      <a:noAutofit/>
                    </a:bodyPr>
                    <a:lstStyle/>
                    <a:p>
                      <a:pPr indent="0" lvl="0" marL="0" marR="0" rtl="0" algn="l">
                        <a:lnSpc>
                          <a:spcPct val="115000"/>
                        </a:lnSpc>
                        <a:spcBef>
                          <a:spcPts val="0"/>
                        </a:spcBef>
                        <a:spcAft>
                          <a:spcPts val="0"/>
                        </a:spcAft>
                        <a:buNone/>
                      </a:pPr>
                      <a:r>
                        <a:rPr b="1" lang="en" sz="2000" u="none" cap="none" strike="noStrike">
                          <a:latin typeface="Helvetica Neue"/>
                          <a:ea typeface="Helvetica Neue"/>
                          <a:cs typeface="Helvetica Neue"/>
                          <a:sym typeface="Helvetica Neue"/>
                        </a:rPr>
                        <a:t>Step 2. </a:t>
                      </a:r>
                      <a:r>
                        <a:rPr lang="en" sz="2000">
                          <a:latin typeface="Helvetica Neue"/>
                          <a:ea typeface="Helvetica Neue"/>
                          <a:cs typeface="Helvetica Neue"/>
                          <a:sym typeface="Helvetica Neue"/>
                        </a:rPr>
                        <a:t>Mount the Light on the neck of the guitar.</a:t>
                      </a:r>
                      <a:endParaRPr sz="2000" u="none" cap="none" strike="noStrike">
                        <a:latin typeface="Helvetica Neue"/>
                        <a:ea typeface="Helvetica Neue"/>
                        <a:cs typeface="Helvetica Neue"/>
                        <a:sym typeface="Helvetica Neue"/>
                      </a:endParaRPr>
                    </a:p>
                    <a:p>
                      <a:pPr indent="0" lvl="0" marL="0" marR="0" rtl="0" algn="l">
                        <a:lnSpc>
                          <a:spcPct val="115000"/>
                        </a:lnSpc>
                        <a:spcBef>
                          <a:spcPts val="0"/>
                        </a:spcBef>
                        <a:spcAft>
                          <a:spcPts val="0"/>
                        </a:spcAft>
                        <a:buClr>
                          <a:srgbClr val="000000"/>
                        </a:buClr>
                        <a:buSzPts val="2000"/>
                        <a:buFont typeface="Arial"/>
                        <a:buNone/>
                      </a:pPr>
                      <a:r>
                        <a:t/>
                      </a:r>
                      <a:endParaRPr sz="2000" u="none" cap="none" strike="noStrike">
                        <a:latin typeface="Helvetica Neue"/>
                        <a:ea typeface="Helvetica Neue"/>
                        <a:cs typeface="Helvetica Neue"/>
                        <a:sym typeface="Helvetica Neue"/>
                      </a:endParaRPr>
                    </a:p>
                  </a:txBody>
                  <a:tcPr marT="63500" marB="63500" marR="63500" marL="63500" anchor="ctr"/>
                </a:tc>
                <a:tc>
                  <a:txBody>
                    <a:bodyPr>
                      <a:noAutofit/>
                    </a:bodyPr>
                    <a:lstStyle/>
                    <a:p>
                      <a:pPr indent="0" lvl="0" marL="0" marR="0" rtl="0" algn="l">
                        <a:lnSpc>
                          <a:spcPct val="115000"/>
                        </a:lnSpc>
                        <a:spcBef>
                          <a:spcPts val="0"/>
                        </a:spcBef>
                        <a:spcAft>
                          <a:spcPts val="0"/>
                        </a:spcAft>
                        <a:buNone/>
                      </a:pPr>
                      <a:r>
                        <a:t/>
                      </a:r>
                      <a:endParaRPr b="1" sz="2000" u="none" cap="none" strike="noStrike">
                        <a:latin typeface="Helvetica Neue"/>
                        <a:ea typeface="Helvetica Neue"/>
                        <a:cs typeface="Helvetica Neue"/>
                        <a:sym typeface="Helvetica Neue"/>
                      </a:endParaRPr>
                    </a:p>
                  </a:txBody>
                  <a:tcPr marT="63500" marB="63500" marR="63500" marL="63500"/>
                </a:tc>
              </a:tr>
              <a:tr h="1676400">
                <a:tc>
                  <a:txBody>
                    <a:bodyPr>
                      <a:noAutofit/>
                    </a:bodyPr>
                    <a:lstStyle/>
                    <a:p>
                      <a:pPr indent="0" lvl="0" marL="0" marR="0" rtl="0" algn="l">
                        <a:lnSpc>
                          <a:spcPct val="115000"/>
                        </a:lnSpc>
                        <a:spcBef>
                          <a:spcPts val="0"/>
                        </a:spcBef>
                        <a:spcAft>
                          <a:spcPts val="0"/>
                        </a:spcAft>
                        <a:buNone/>
                      </a:pPr>
                      <a:r>
                        <a:rPr b="1" lang="en" sz="2000" u="none" cap="none" strike="noStrike">
                          <a:latin typeface="Helvetica Neue"/>
                          <a:ea typeface="Helvetica Neue"/>
                          <a:cs typeface="Helvetica Neue"/>
                          <a:sym typeface="Helvetica Neue"/>
                        </a:rPr>
                        <a:t>Step 3.</a:t>
                      </a:r>
                      <a:r>
                        <a:rPr lang="en" sz="2000" u="none" cap="none" strike="noStrike">
                          <a:latin typeface="Helvetica Neue"/>
                          <a:ea typeface="Helvetica Neue"/>
                          <a:cs typeface="Helvetica Neue"/>
                          <a:sym typeface="Helvetica Neue"/>
                        </a:rPr>
                        <a:t> </a:t>
                      </a:r>
                      <a:r>
                        <a:rPr b="1" lang="en" sz="2000">
                          <a:latin typeface="Helvetica Neue"/>
                          <a:ea typeface="Helvetica Neue"/>
                          <a:cs typeface="Helvetica Neue"/>
                          <a:sym typeface="Helvetica Neue"/>
                        </a:rPr>
                        <a:t> </a:t>
                      </a:r>
                      <a:r>
                        <a:rPr lang="en" sz="2000">
                          <a:latin typeface="Helvetica Neue"/>
                          <a:ea typeface="Helvetica Neue"/>
                          <a:cs typeface="Helvetica Neue"/>
                          <a:sym typeface="Helvetica Neue"/>
                        </a:rPr>
                        <a:t>Now, each time you press the button the light will change color.</a:t>
                      </a:r>
                      <a:endParaRPr sz="2000" u="none" cap="none" strike="noStrike">
                        <a:latin typeface="Arial"/>
                        <a:ea typeface="Arial"/>
                        <a:cs typeface="Arial"/>
                        <a:sym typeface="Arial"/>
                      </a:endParaRPr>
                    </a:p>
                  </a:txBody>
                  <a:tcPr marT="63500" marB="63500" marR="63500" marL="63500" anchor="ctr"/>
                </a:tc>
                <a:tc>
                  <a:txBody>
                    <a:bodyPr>
                      <a:noAutofit/>
                    </a:bodyPr>
                    <a:lstStyle/>
                    <a:p>
                      <a:pPr indent="0" lvl="0" marL="0" marR="0" rtl="0" algn="l">
                        <a:lnSpc>
                          <a:spcPct val="115000"/>
                        </a:lnSpc>
                        <a:spcBef>
                          <a:spcPts val="0"/>
                        </a:spcBef>
                        <a:spcAft>
                          <a:spcPts val="0"/>
                        </a:spcAft>
                        <a:buNone/>
                      </a:pPr>
                      <a:r>
                        <a:t/>
                      </a:r>
                      <a:endParaRPr b="1" sz="2000" u="none" cap="none" strike="noStrike">
                        <a:latin typeface="Helvetica Neue"/>
                        <a:ea typeface="Helvetica Neue"/>
                        <a:cs typeface="Helvetica Neue"/>
                        <a:sym typeface="Helvetica Neue"/>
                      </a:endParaRPr>
                    </a:p>
                  </a:txBody>
                  <a:tcPr marT="63500" marB="63500" marR="63500" marL="63500"/>
                </a:tc>
              </a:tr>
            </a:tbl>
          </a:graphicData>
        </a:graphic>
      </p:graphicFrame>
      <p:sp>
        <p:nvSpPr>
          <p:cNvPr id="252" name="Shape 252"/>
          <p:cNvSpPr txBox="1"/>
          <p:nvPr/>
        </p:nvSpPr>
        <p:spPr>
          <a:xfrm>
            <a:off x="546286" y="243363"/>
            <a:ext cx="8153400" cy="622800"/>
          </a:xfrm>
          <a:prstGeom prst="rect">
            <a:avLst/>
          </a:prstGeom>
          <a:noFill/>
          <a:ln>
            <a:noFill/>
          </a:ln>
        </p:spPr>
        <p:txBody>
          <a:bodyPr anchorCtr="0" anchor="b" bIns="0" lIns="0" spcFirstLastPara="1" rIns="0" wrap="square" tIns="24750">
            <a:noAutofit/>
          </a:bodyPr>
          <a:lstStyle/>
          <a:p>
            <a:pPr indent="0" lvl="0" marL="0" marR="0" rtl="0" algn="l">
              <a:lnSpc>
                <a:spcPct val="90000"/>
              </a:lnSpc>
              <a:spcBef>
                <a:spcPts val="0"/>
              </a:spcBef>
              <a:spcAft>
                <a:spcPts val="0"/>
              </a:spcAft>
              <a:buClr>
                <a:srgbClr val="000000"/>
              </a:buClr>
              <a:buSzPts val="4200"/>
              <a:buFont typeface="Arial"/>
              <a:buNone/>
            </a:pPr>
            <a:r>
              <a:rPr b="1" lang="en" sz="4200">
                <a:solidFill>
                  <a:srgbClr val="08D0C4"/>
                </a:solidFill>
                <a:latin typeface="Helvetica Neue"/>
                <a:ea typeface="Helvetica Neue"/>
                <a:cs typeface="Helvetica Neue"/>
                <a:sym typeface="Helvetica Neue"/>
              </a:rPr>
              <a:t>                                  Challenge 2</a:t>
            </a:r>
            <a:endParaRPr b="1" i="0" sz="4200" u="none" cap="none" strike="noStrike">
              <a:solidFill>
                <a:srgbClr val="08D0C4"/>
              </a:solidFill>
              <a:latin typeface="Helvetica Neue"/>
              <a:ea typeface="Helvetica Neue"/>
              <a:cs typeface="Helvetica Neue"/>
              <a:sym typeface="Helvetica Neue"/>
            </a:endParaRPr>
          </a:p>
        </p:txBody>
      </p:sp>
      <p:pic>
        <p:nvPicPr>
          <p:cNvPr id="253" name="Shape 253"/>
          <p:cNvPicPr preferRelativeResize="0"/>
          <p:nvPr/>
        </p:nvPicPr>
        <p:blipFill rotWithShape="1">
          <a:blip r:embed="rId3">
            <a:alphaModFix/>
          </a:blip>
          <a:srcRect b="0" l="0" r="0" t="0"/>
          <a:stretch/>
        </p:blipFill>
        <p:spPr>
          <a:xfrm>
            <a:off x="0" y="0"/>
            <a:ext cx="1710963" cy="858825"/>
          </a:xfrm>
          <a:prstGeom prst="rect">
            <a:avLst/>
          </a:prstGeom>
          <a:noFill/>
          <a:ln>
            <a:noFill/>
          </a:ln>
        </p:spPr>
      </p:pic>
      <p:pic>
        <p:nvPicPr>
          <p:cNvPr id="254" name="Shape 254"/>
          <p:cNvPicPr preferRelativeResize="0"/>
          <p:nvPr/>
        </p:nvPicPr>
        <p:blipFill>
          <a:blip r:embed="rId4">
            <a:alphaModFix/>
          </a:blip>
          <a:stretch>
            <a:fillRect/>
          </a:stretch>
        </p:blipFill>
        <p:spPr>
          <a:xfrm>
            <a:off x="5619175" y="1500125"/>
            <a:ext cx="1710975" cy="1422109"/>
          </a:xfrm>
          <a:prstGeom prst="rect">
            <a:avLst/>
          </a:prstGeom>
          <a:noFill/>
          <a:ln>
            <a:noFill/>
          </a:ln>
        </p:spPr>
      </p:pic>
      <p:pic>
        <p:nvPicPr>
          <p:cNvPr id="255" name="Shape 255"/>
          <p:cNvPicPr preferRelativeResize="0"/>
          <p:nvPr/>
        </p:nvPicPr>
        <p:blipFill>
          <a:blip r:embed="rId5">
            <a:alphaModFix/>
          </a:blip>
          <a:stretch>
            <a:fillRect/>
          </a:stretch>
        </p:blipFill>
        <p:spPr>
          <a:xfrm rot="-5400000">
            <a:off x="5775265" y="2890399"/>
            <a:ext cx="1398800" cy="1952150"/>
          </a:xfrm>
          <a:prstGeom prst="rect">
            <a:avLst/>
          </a:prstGeom>
          <a:noFill/>
          <a:ln>
            <a:noFill/>
          </a:ln>
        </p:spPr>
      </p:pic>
      <p:pic>
        <p:nvPicPr>
          <p:cNvPr id="256" name="Shape 256"/>
          <p:cNvPicPr preferRelativeResize="0"/>
          <p:nvPr/>
        </p:nvPicPr>
        <p:blipFill>
          <a:blip r:embed="rId6">
            <a:alphaModFix/>
          </a:blip>
          <a:stretch>
            <a:fillRect/>
          </a:stretch>
        </p:blipFill>
        <p:spPr>
          <a:xfrm>
            <a:off x="5619177" y="4810725"/>
            <a:ext cx="1710975" cy="145544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0" name="Shape 260"/>
        <p:cNvGrpSpPr/>
        <p:nvPr/>
      </p:nvGrpSpPr>
      <p:grpSpPr>
        <a:xfrm>
          <a:off x="0" y="0"/>
          <a:ext cx="0" cy="0"/>
          <a:chOff x="0" y="0"/>
          <a:chExt cx="0" cy="0"/>
        </a:xfrm>
      </p:grpSpPr>
      <p:sp>
        <p:nvSpPr>
          <p:cNvPr id="261" name="Shape 261"/>
          <p:cNvSpPr txBox="1"/>
          <p:nvPr/>
        </p:nvSpPr>
        <p:spPr>
          <a:xfrm>
            <a:off x="1143000" y="3154028"/>
            <a:ext cx="6858000" cy="1241700"/>
          </a:xfrm>
          <a:prstGeom prst="rect">
            <a:avLst/>
          </a:prstGeom>
          <a:noFill/>
          <a:ln>
            <a:noFill/>
          </a:ln>
        </p:spPr>
        <p:txBody>
          <a:bodyPr anchorCtr="0" anchor="t" bIns="0" lIns="0" spcFirstLastPara="1" rIns="0" wrap="square" tIns="0">
            <a:noAutofit/>
          </a:bodyPr>
          <a:lstStyle/>
          <a:p>
            <a:pPr indent="0" lvl="0" marL="0" marR="0" rtl="0" algn="ctr">
              <a:lnSpc>
                <a:spcPct val="90000"/>
              </a:lnSpc>
              <a:spcBef>
                <a:spcPts val="0"/>
              </a:spcBef>
              <a:spcAft>
                <a:spcPts val="0"/>
              </a:spcAft>
              <a:buClr>
                <a:srgbClr val="000000"/>
              </a:buClr>
              <a:buSzPts val="1000"/>
              <a:buFont typeface="Arial"/>
              <a:buNone/>
            </a:pPr>
            <a:r>
              <a:t/>
            </a:r>
            <a:endParaRPr b="0" i="0" sz="1000" u="none" cap="none" strike="noStrike">
              <a:solidFill>
                <a:srgbClr val="585858"/>
              </a:solidFill>
              <a:latin typeface="Helvetica Neue"/>
              <a:ea typeface="Helvetica Neue"/>
              <a:cs typeface="Helvetica Neue"/>
              <a:sym typeface="Helvetica Neue"/>
            </a:endParaRPr>
          </a:p>
        </p:txBody>
      </p:sp>
      <p:sp>
        <p:nvSpPr>
          <p:cNvPr id="262" name="Shape 262"/>
          <p:cNvSpPr txBox="1"/>
          <p:nvPr/>
        </p:nvSpPr>
        <p:spPr>
          <a:xfrm>
            <a:off x="546286" y="243363"/>
            <a:ext cx="8153400" cy="622800"/>
          </a:xfrm>
          <a:prstGeom prst="rect">
            <a:avLst/>
          </a:prstGeom>
          <a:noFill/>
          <a:ln>
            <a:noFill/>
          </a:ln>
        </p:spPr>
        <p:txBody>
          <a:bodyPr anchorCtr="0" anchor="b" bIns="0" lIns="0" spcFirstLastPara="1" rIns="0" wrap="square" tIns="24750">
            <a:noAutofit/>
          </a:bodyPr>
          <a:lstStyle/>
          <a:p>
            <a:pPr indent="0" lvl="0" marL="0" marR="0" rtl="0" algn="l">
              <a:lnSpc>
                <a:spcPct val="90000"/>
              </a:lnSpc>
              <a:spcBef>
                <a:spcPts val="0"/>
              </a:spcBef>
              <a:spcAft>
                <a:spcPts val="0"/>
              </a:spcAft>
              <a:buClr>
                <a:srgbClr val="000000"/>
              </a:buClr>
              <a:buSzPts val="4200"/>
              <a:buFont typeface="Arial"/>
              <a:buNone/>
            </a:pPr>
            <a:r>
              <a:rPr b="1" lang="en" sz="4200">
                <a:solidFill>
                  <a:srgbClr val="08D0C4"/>
                </a:solidFill>
                <a:latin typeface="Helvetica Neue"/>
                <a:ea typeface="Helvetica Neue"/>
                <a:cs typeface="Helvetica Neue"/>
                <a:sym typeface="Helvetica Neue"/>
              </a:rPr>
              <a:t>                                  Challenge 2</a:t>
            </a:r>
            <a:endParaRPr b="1" i="0" sz="4200" u="none" cap="none" strike="noStrike">
              <a:solidFill>
                <a:srgbClr val="08D0C4"/>
              </a:solidFill>
              <a:latin typeface="Helvetica Neue"/>
              <a:ea typeface="Helvetica Neue"/>
              <a:cs typeface="Helvetica Neue"/>
              <a:sym typeface="Helvetica Neue"/>
            </a:endParaRPr>
          </a:p>
        </p:txBody>
      </p:sp>
      <p:pic>
        <p:nvPicPr>
          <p:cNvPr id="263" name="Shape 263"/>
          <p:cNvPicPr preferRelativeResize="0"/>
          <p:nvPr/>
        </p:nvPicPr>
        <p:blipFill rotWithShape="1">
          <a:blip r:embed="rId3">
            <a:alphaModFix/>
          </a:blip>
          <a:srcRect b="0" l="0" r="0" t="0"/>
          <a:stretch/>
        </p:blipFill>
        <p:spPr>
          <a:xfrm>
            <a:off x="0" y="0"/>
            <a:ext cx="1710963" cy="858825"/>
          </a:xfrm>
          <a:prstGeom prst="rect">
            <a:avLst/>
          </a:prstGeom>
          <a:noFill/>
          <a:ln>
            <a:noFill/>
          </a:ln>
        </p:spPr>
      </p:pic>
      <p:pic>
        <p:nvPicPr>
          <p:cNvPr id="264" name="Shape 264"/>
          <p:cNvPicPr preferRelativeResize="0"/>
          <p:nvPr/>
        </p:nvPicPr>
        <p:blipFill>
          <a:blip r:embed="rId4">
            <a:alphaModFix/>
          </a:blip>
          <a:stretch>
            <a:fillRect/>
          </a:stretch>
        </p:blipFill>
        <p:spPr>
          <a:xfrm>
            <a:off x="2797863" y="1934620"/>
            <a:ext cx="3650225" cy="4241450"/>
          </a:xfrm>
          <a:prstGeom prst="rect">
            <a:avLst/>
          </a:prstGeom>
          <a:noFill/>
          <a:ln>
            <a:noFill/>
          </a:ln>
        </p:spPr>
      </p:pic>
      <p:sp>
        <p:nvSpPr>
          <p:cNvPr id="265" name="Shape 265"/>
          <p:cNvSpPr txBox="1"/>
          <p:nvPr/>
        </p:nvSpPr>
        <p:spPr>
          <a:xfrm>
            <a:off x="697425" y="1311825"/>
            <a:ext cx="7007400" cy="622800"/>
          </a:xfrm>
          <a:prstGeom prst="rect">
            <a:avLst/>
          </a:prstGeom>
          <a:noFill/>
          <a:ln>
            <a:noFill/>
          </a:ln>
        </p:spPr>
        <p:txBody>
          <a:bodyPr anchorCtr="0" anchor="t" bIns="91425" lIns="91425" spcFirstLastPara="1" rIns="91425" wrap="square" tIns="91425">
            <a:noAutofit/>
          </a:bodyPr>
          <a:lstStyle/>
          <a:p>
            <a:pPr indent="-381000" lvl="0" marL="457200" rtl="0">
              <a:spcBef>
                <a:spcPts val="0"/>
              </a:spcBef>
              <a:spcAft>
                <a:spcPts val="0"/>
              </a:spcAft>
              <a:buClr>
                <a:schemeClr val="dk1"/>
              </a:buClr>
              <a:buSzPts val="2400"/>
              <a:buFont typeface="Helvetica Neue"/>
              <a:buChar char="●"/>
            </a:pPr>
            <a:r>
              <a:rPr b="1" lang="en" sz="2400">
                <a:solidFill>
                  <a:schemeClr val="dk1"/>
                </a:solidFill>
                <a:latin typeface="Helvetica Neue"/>
                <a:ea typeface="Helvetica Neue"/>
                <a:cs typeface="Helvetica Neue"/>
                <a:sym typeface="Helvetica Neue"/>
              </a:rPr>
              <a:t>Play your guitar for the rest of the class</a:t>
            </a:r>
            <a:endParaRPr b="1" sz="2400"/>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9" name="Shape 269"/>
        <p:cNvGrpSpPr/>
        <p:nvPr/>
      </p:nvGrpSpPr>
      <p:grpSpPr>
        <a:xfrm>
          <a:off x="0" y="0"/>
          <a:ext cx="0" cy="0"/>
          <a:chOff x="0" y="0"/>
          <a:chExt cx="0" cy="0"/>
        </a:xfrm>
      </p:grpSpPr>
      <p:sp>
        <p:nvSpPr>
          <p:cNvPr id="270" name="Shape 270"/>
          <p:cNvSpPr txBox="1"/>
          <p:nvPr/>
        </p:nvSpPr>
        <p:spPr>
          <a:xfrm>
            <a:off x="622486" y="243363"/>
            <a:ext cx="8153400" cy="622800"/>
          </a:xfrm>
          <a:prstGeom prst="rect">
            <a:avLst/>
          </a:prstGeom>
          <a:noFill/>
          <a:ln>
            <a:noFill/>
          </a:ln>
        </p:spPr>
        <p:txBody>
          <a:bodyPr anchorCtr="0" anchor="b" bIns="0" lIns="0" spcFirstLastPara="1" rIns="0" wrap="square" tIns="24750">
            <a:noAutofit/>
          </a:bodyPr>
          <a:lstStyle/>
          <a:p>
            <a:pPr indent="0" lvl="0" marL="0" marR="0" rtl="0" algn="r">
              <a:lnSpc>
                <a:spcPct val="90000"/>
              </a:lnSpc>
              <a:spcBef>
                <a:spcPts val="0"/>
              </a:spcBef>
              <a:spcAft>
                <a:spcPts val="0"/>
              </a:spcAft>
              <a:buClr>
                <a:srgbClr val="000000"/>
              </a:buClr>
              <a:buSzPts val="4200"/>
              <a:buFont typeface="Arial"/>
              <a:buNone/>
            </a:pPr>
            <a:r>
              <a:rPr b="1" lang="en" sz="4200">
                <a:solidFill>
                  <a:srgbClr val="08D0C4"/>
                </a:solidFill>
                <a:latin typeface="Helvetica Neue"/>
                <a:ea typeface="Helvetica Neue"/>
                <a:cs typeface="Helvetica Neue"/>
                <a:sym typeface="Helvetica Neue"/>
              </a:rPr>
              <a:t>Checks for understanding</a:t>
            </a:r>
            <a:endParaRPr b="1" i="0" sz="4200" u="none" cap="none" strike="noStrike">
              <a:solidFill>
                <a:srgbClr val="08D0C4"/>
              </a:solidFill>
              <a:latin typeface="Helvetica Neue"/>
              <a:ea typeface="Helvetica Neue"/>
              <a:cs typeface="Helvetica Neue"/>
              <a:sym typeface="Helvetica Neue"/>
            </a:endParaRPr>
          </a:p>
        </p:txBody>
      </p:sp>
      <p:sp>
        <p:nvSpPr>
          <p:cNvPr id="271" name="Shape 271"/>
          <p:cNvSpPr txBox="1"/>
          <p:nvPr/>
        </p:nvSpPr>
        <p:spPr>
          <a:xfrm>
            <a:off x="219300" y="1661975"/>
            <a:ext cx="8705400" cy="3862800"/>
          </a:xfrm>
          <a:prstGeom prst="rect">
            <a:avLst/>
          </a:prstGeom>
          <a:noFill/>
          <a:ln>
            <a:noFill/>
          </a:ln>
        </p:spPr>
        <p:txBody>
          <a:bodyPr anchorCtr="0" anchor="ctr" bIns="91425" lIns="91425" spcFirstLastPara="1" rIns="91425" wrap="square" tIns="91425">
            <a:noAutofit/>
          </a:bodyPr>
          <a:lstStyle/>
          <a:p>
            <a:pPr indent="-381000" lvl="0" marL="457200" rtl="0">
              <a:spcBef>
                <a:spcPts val="0"/>
              </a:spcBef>
              <a:spcAft>
                <a:spcPts val="0"/>
              </a:spcAft>
              <a:buClr>
                <a:schemeClr val="dk1"/>
              </a:buClr>
              <a:buSzPts val="2400"/>
              <a:buFont typeface="Helvetica Neue"/>
              <a:buAutoNum type="arabicPeriod"/>
            </a:pPr>
            <a:r>
              <a:rPr b="1" i="1" lang="en" sz="2400">
                <a:solidFill>
                  <a:schemeClr val="dk1"/>
                </a:solidFill>
                <a:latin typeface="Helvetica Neue"/>
                <a:ea typeface="Helvetica Neue"/>
                <a:cs typeface="Helvetica Neue"/>
                <a:sym typeface="Helvetica Neue"/>
              </a:rPr>
              <a:t>(If you are right-handed) how do you hold the guitar?</a:t>
            </a:r>
            <a:endParaRPr b="1" i="1" sz="2400">
              <a:solidFill>
                <a:schemeClr val="dk1"/>
              </a:solidFill>
              <a:latin typeface="Helvetica Neue"/>
              <a:ea typeface="Helvetica Neue"/>
              <a:cs typeface="Helvetica Neue"/>
              <a:sym typeface="Helvetica Neue"/>
            </a:endParaRPr>
          </a:p>
          <a:p>
            <a:pPr indent="-355600" lvl="0" marL="914400" rtl="0">
              <a:lnSpc>
                <a:spcPct val="115000"/>
              </a:lnSpc>
              <a:spcBef>
                <a:spcPts val="1000"/>
              </a:spcBef>
              <a:spcAft>
                <a:spcPts val="0"/>
              </a:spcAft>
              <a:buClr>
                <a:schemeClr val="dk1"/>
              </a:buClr>
              <a:buSzPts val="2000"/>
              <a:buFont typeface="Helvetica Neue"/>
              <a:buAutoNum type="alphaUcPeriod"/>
            </a:pPr>
            <a:r>
              <a:rPr i="1" lang="en" sz="2000">
                <a:solidFill>
                  <a:schemeClr val="dk1"/>
                </a:solidFill>
                <a:latin typeface="Helvetica Neue"/>
                <a:ea typeface="Helvetica Neue"/>
                <a:cs typeface="Helvetica Neue"/>
                <a:sym typeface="Helvetica Neue"/>
              </a:rPr>
              <a:t>Left hand on the body to press the button</a:t>
            </a:r>
            <a:endParaRPr i="1" sz="2000">
              <a:solidFill>
                <a:schemeClr val="dk1"/>
              </a:solidFill>
              <a:latin typeface="Helvetica Neue"/>
              <a:ea typeface="Helvetica Neue"/>
              <a:cs typeface="Helvetica Neue"/>
              <a:sym typeface="Helvetica Neue"/>
            </a:endParaRPr>
          </a:p>
          <a:p>
            <a:pPr indent="-355600" lvl="0" marL="914400" rtl="0">
              <a:lnSpc>
                <a:spcPct val="115000"/>
              </a:lnSpc>
              <a:spcBef>
                <a:spcPts val="0"/>
              </a:spcBef>
              <a:spcAft>
                <a:spcPts val="0"/>
              </a:spcAft>
              <a:buClr>
                <a:schemeClr val="dk1"/>
              </a:buClr>
              <a:buSzPts val="2000"/>
              <a:buFont typeface="Helvetica Neue"/>
              <a:buAutoNum type="alphaUcPeriod"/>
            </a:pPr>
            <a:r>
              <a:rPr i="1" lang="en" sz="2000">
                <a:solidFill>
                  <a:schemeClr val="dk1"/>
                </a:solidFill>
                <a:latin typeface="Helvetica Neue"/>
                <a:ea typeface="Helvetica Neue"/>
                <a:cs typeface="Helvetica Neue"/>
                <a:sym typeface="Helvetica Neue"/>
              </a:rPr>
              <a:t>Right hand on the body to press the button</a:t>
            </a:r>
            <a:endParaRPr i="1" sz="2000">
              <a:solidFill>
                <a:schemeClr val="dk1"/>
              </a:solidFill>
              <a:latin typeface="Helvetica Neue"/>
              <a:ea typeface="Helvetica Neue"/>
              <a:cs typeface="Helvetica Neue"/>
              <a:sym typeface="Helvetica Neue"/>
            </a:endParaRPr>
          </a:p>
          <a:p>
            <a:pPr indent="-355600" lvl="0" marL="914400" rtl="0">
              <a:lnSpc>
                <a:spcPct val="115000"/>
              </a:lnSpc>
              <a:spcBef>
                <a:spcPts val="0"/>
              </a:spcBef>
              <a:spcAft>
                <a:spcPts val="0"/>
              </a:spcAft>
              <a:buClr>
                <a:schemeClr val="dk1"/>
              </a:buClr>
              <a:buSzPts val="2000"/>
              <a:buFont typeface="Helvetica Neue"/>
              <a:buAutoNum type="alphaUcPeriod"/>
            </a:pPr>
            <a:r>
              <a:rPr i="1" lang="en" sz="2000">
                <a:solidFill>
                  <a:schemeClr val="dk1"/>
                </a:solidFill>
                <a:latin typeface="Helvetica Neue"/>
                <a:ea typeface="Helvetica Neue"/>
                <a:cs typeface="Helvetica Neue"/>
                <a:sym typeface="Helvetica Neue"/>
              </a:rPr>
              <a:t>Right hand on the Slider to play the note</a:t>
            </a:r>
            <a:endParaRPr b="1" i="1" sz="2000">
              <a:solidFill>
                <a:schemeClr val="dk1"/>
              </a:solidFill>
              <a:latin typeface="Helvetica Neue"/>
              <a:ea typeface="Helvetica Neue"/>
              <a:cs typeface="Helvetica Neue"/>
              <a:sym typeface="Helvetica Neue"/>
            </a:endParaRPr>
          </a:p>
          <a:p>
            <a:pPr indent="0" lvl="0" marL="0" rtl="0">
              <a:spcBef>
                <a:spcPts val="0"/>
              </a:spcBef>
              <a:spcAft>
                <a:spcPts val="0"/>
              </a:spcAft>
              <a:buNone/>
            </a:pPr>
            <a:r>
              <a:t/>
            </a:r>
            <a:endParaRPr b="1" i="1" sz="2400">
              <a:solidFill>
                <a:schemeClr val="dk1"/>
              </a:solidFill>
              <a:latin typeface="Helvetica Neue"/>
              <a:ea typeface="Helvetica Neue"/>
              <a:cs typeface="Helvetica Neue"/>
              <a:sym typeface="Helvetica Neue"/>
            </a:endParaRPr>
          </a:p>
          <a:p>
            <a:pPr indent="0" lvl="0" marL="0" rtl="0">
              <a:spcBef>
                <a:spcPts val="0"/>
              </a:spcBef>
              <a:spcAft>
                <a:spcPts val="0"/>
              </a:spcAft>
              <a:buNone/>
            </a:pPr>
            <a:r>
              <a:t/>
            </a:r>
            <a:endParaRPr i="1" sz="2400">
              <a:solidFill>
                <a:schemeClr val="dk1"/>
              </a:solidFill>
              <a:latin typeface="Helvetica Neue"/>
              <a:ea typeface="Helvetica Neue"/>
              <a:cs typeface="Helvetica Neue"/>
              <a:sym typeface="Helvetica Neue"/>
            </a:endParaRPr>
          </a:p>
        </p:txBody>
      </p:sp>
      <p:pic>
        <p:nvPicPr>
          <p:cNvPr id="272" name="Shape 272"/>
          <p:cNvPicPr preferRelativeResize="0"/>
          <p:nvPr/>
        </p:nvPicPr>
        <p:blipFill rotWithShape="1">
          <a:blip r:embed="rId3">
            <a:alphaModFix/>
          </a:blip>
          <a:srcRect b="0" l="0" r="0" t="0"/>
          <a:stretch/>
        </p:blipFill>
        <p:spPr>
          <a:xfrm>
            <a:off x="0" y="0"/>
            <a:ext cx="1710963" cy="85882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6" name="Shape 276"/>
        <p:cNvGrpSpPr/>
        <p:nvPr/>
      </p:nvGrpSpPr>
      <p:grpSpPr>
        <a:xfrm>
          <a:off x="0" y="0"/>
          <a:ext cx="0" cy="0"/>
          <a:chOff x="0" y="0"/>
          <a:chExt cx="0" cy="0"/>
        </a:xfrm>
      </p:grpSpPr>
      <p:sp>
        <p:nvSpPr>
          <p:cNvPr id="277" name="Shape 277"/>
          <p:cNvSpPr/>
          <p:nvPr/>
        </p:nvSpPr>
        <p:spPr>
          <a:xfrm>
            <a:off x="581983" y="1743550"/>
            <a:ext cx="8220300" cy="1298700"/>
          </a:xfrm>
          <a:prstGeom prst="rect">
            <a:avLst/>
          </a:prstGeom>
          <a:noFill/>
          <a:ln>
            <a:noFill/>
          </a:ln>
        </p:spPr>
        <p:txBody>
          <a:bodyPr anchorCtr="0" anchor="t" bIns="45700" lIns="91425" spcFirstLastPara="1" rIns="91425" wrap="square" tIns="45700">
            <a:noAutofit/>
          </a:bodyPr>
          <a:lstStyle/>
          <a:p>
            <a:pPr indent="-387350" lvl="0" marL="514350" marR="0" rtl="0" algn="l">
              <a:lnSpc>
                <a:spcPct val="115000"/>
              </a:lnSpc>
              <a:spcBef>
                <a:spcPts val="0"/>
              </a:spcBef>
              <a:spcAft>
                <a:spcPts val="0"/>
              </a:spcAft>
              <a:buClr>
                <a:srgbClr val="000000"/>
              </a:buClr>
              <a:buSzPts val="3000"/>
              <a:buFont typeface="Noto Sans Symbols"/>
              <a:buChar char="✓"/>
            </a:pPr>
            <a:r>
              <a:rPr b="1" lang="en" sz="3000">
                <a:latin typeface="Helvetica Neue"/>
                <a:ea typeface="Helvetica Neue"/>
                <a:cs typeface="Helvetica Neue"/>
                <a:sym typeface="Helvetica Neue"/>
              </a:rPr>
              <a:t>Today I learned….</a:t>
            </a:r>
            <a:endParaRPr b="0" i="0" sz="3000" u="none" cap="none" strike="noStrike">
              <a:solidFill>
                <a:srgbClr val="000000"/>
              </a:solidFill>
              <a:latin typeface="Arial"/>
              <a:ea typeface="Arial"/>
              <a:cs typeface="Arial"/>
              <a:sym typeface="Arial"/>
            </a:endParaRPr>
          </a:p>
        </p:txBody>
      </p:sp>
      <p:sp>
        <p:nvSpPr>
          <p:cNvPr id="278" name="Shape 278"/>
          <p:cNvSpPr txBox="1"/>
          <p:nvPr/>
        </p:nvSpPr>
        <p:spPr>
          <a:xfrm>
            <a:off x="546286" y="243363"/>
            <a:ext cx="8153400" cy="622800"/>
          </a:xfrm>
          <a:prstGeom prst="rect">
            <a:avLst/>
          </a:prstGeom>
          <a:noFill/>
          <a:ln>
            <a:noFill/>
          </a:ln>
        </p:spPr>
        <p:txBody>
          <a:bodyPr anchorCtr="0" anchor="b" bIns="0" lIns="0" spcFirstLastPara="1" rIns="0" wrap="square" tIns="24750">
            <a:noAutofit/>
          </a:bodyPr>
          <a:lstStyle/>
          <a:p>
            <a:pPr indent="0" lvl="0" marL="0" marR="0" rtl="0" algn="l">
              <a:lnSpc>
                <a:spcPct val="90000"/>
              </a:lnSpc>
              <a:spcBef>
                <a:spcPts val="0"/>
              </a:spcBef>
              <a:spcAft>
                <a:spcPts val="0"/>
              </a:spcAft>
              <a:buClr>
                <a:srgbClr val="000000"/>
              </a:buClr>
              <a:buSzPts val="4200"/>
              <a:buFont typeface="Arial"/>
              <a:buNone/>
            </a:pPr>
            <a:r>
              <a:rPr b="1" lang="en" sz="4000">
                <a:solidFill>
                  <a:srgbClr val="08D0C4"/>
                </a:solidFill>
                <a:latin typeface="Helvetica Neue"/>
                <a:ea typeface="Helvetica Neue"/>
                <a:cs typeface="Helvetica Neue"/>
                <a:sym typeface="Helvetica Neue"/>
              </a:rPr>
              <a:t>                                    </a:t>
            </a:r>
            <a:r>
              <a:rPr b="1" lang="en" sz="3000">
                <a:solidFill>
                  <a:srgbClr val="08D0C4"/>
                </a:solidFill>
                <a:latin typeface="Helvetica Neue"/>
                <a:ea typeface="Helvetica Neue"/>
                <a:cs typeface="Helvetica Neue"/>
                <a:sym typeface="Helvetica Neue"/>
              </a:rPr>
              <a:t> </a:t>
            </a:r>
            <a:endParaRPr b="1" sz="3000">
              <a:solidFill>
                <a:srgbClr val="08D0C4"/>
              </a:solidFill>
              <a:latin typeface="Helvetica Neue"/>
              <a:ea typeface="Helvetica Neue"/>
              <a:cs typeface="Helvetica Neue"/>
              <a:sym typeface="Helvetica Neue"/>
            </a:endParaRPr>
          </a:p>
          <a:p>
            <a:pPr indent="0" lvl="0" marL="0" marR="0" rtl="0" algn="r">
              <a:lnSpc>
                <a:spcPct val="90000"/>
              </a:lnSpc>
              <a:spcBef>
                <a:spcPts val="0"/>
              </a:spcBef>
              <a:spcAft>
                <a:spcPts val="0"/>
              </a:spcAft>
              <a:buClr>
                <a:srgbClr val="000000"/>
              </a:buClr>
              <a:buSzPts val="4200"/>
              <a:buFont typeface="Arial"/>
              <a:buNone/>
            </a:pPr>
            <a:r>
              <a:rPr b="1" lang="en" sz="4200">
                <a:solidFill>
                  <a:srgbClr val="08D0C4"/>
                </a:solidFill>
                <a:latin typeface="Helvetica Neue"/>
                <a:ea typeface="Helvetica Neue"/>
                <a:cs typeface="Helvetica Neue"/>
                <a:sym typeface="Helvetica Neue"/>
              </a:rPr>
              <a:t>Tidy Up/Exit Ticket</a:t>
            </a:r>
            <a:endParaRPr b="1" i="0" sz="4200" u="none" cap="none" strike="noStrike">
              <a:solidFill>
                <a:srgbClr val="08D0C4"/>
              </a:solidFill>
              <a:latin typeface="Helvetica Neue"/>
              <a:ea typeface="Helvetica Neue"/>
              <a:cs typeface="Helvetica Neue"/>
              <a:sym typeface="Helvetica Neue"/>
            </a:endParaRPr>
          </a:p>
        </p:txBody>
      </p:sp>
      <p:pic>
        <p:nvPicPr>
          <p:cNvPr id="279" name="Shape 279"/>
          <p:cNvPicPr preferRelativeResize="0"/>
          <p:nvPr/>
        </p:nvPicPr>
        <p:blipFill rotWithShape="1">
          <a:blip r:embed="rId3">
            <a:alphaModFix/>
          </a:blip>
          <a:srcRect b="0" l="0" r="0" t="0"/>
          <a:stretch/>
        </p:blipFill>
        <p:spPr>
          <a:xfrm>
            <a:off x="0" y="0"/>
            <a:ext cx="1710963" cy="85882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0" name="Shape 160"/>
        <p:cNvGrpSpPr/>
        <p:nvPr/>
      </p:nvGrpSpPr>
      <p:grpSpPr>
        <a:xfrm>
          <a:off x="0" y="0"/>
          <a:ext cx="0" cy="0"/>
          <a:chOff x="0" y="0"/>
          <a:chExt cx="0" cy="0"/>
        </a:xfrm>
      </p:grpSpPr>
      <p:sp>
        <p:nvSpPr>
          <p:cNvPr id="161" name="Shape 161"/>
          <p:cNvSpPr txBox="1"/>
          <p:nvPr/>
        </p:nvSpPr>
        <p:spPr>
          <a:xfrm>
            <a:off x="0" y="-13447"/>
            <a:ext cx="9144000" cy="1144800"/>
          </a:xfrm>
          <a:prstGeom prst="rect">
            <a:avLst/>
          </a:prstGeom>
          <a:solidFill>
            <a:srgbClr val="08D0C4"/>
          </a:solidFill>
          <a:ln>
            <a:noFill/>
          </a:ln>
        </p:spPr>
        <p:txBody>
          <a:bodyPr anchorCtr="0" anchor="ctr" bIns="0" lIns="0" spcFirstLastPara="1" rIns="0" wrap="square" tIns="0">
            <a:noAutofit/>
          </a:bodyPr>
          <a:lstStyle/>
          <a:p>
            <a:pPr indent="0" lvl="0" marL="857250" rtl="0">
              <a:lnSpc>
                <a:spcPct val="115000"/>
              </a:lnSpc>
              <a:spcBef>
                <a:spcPts val="0"/>
              </a:spcBef>
              <a:spcAft>
                <a:spcPts val="0"/>
              </a:spcAft>
              <a:buClr>
                <a:schemeClr val="dk1"/>
              </a:buClr>
              <a:buSzPts val="1100"/>
              <a:buFont typeface="Arial"/>
              <a:buNone/>
            </a:pPr>
            <a:r>
              <a:rPr b="1" lang="en" sz="4200">
                <a:solidFill>
                  <a:srgbClr val="FFFFFF"/>
                </a:solidFill>
                <a:latin typeface="Helvetica Neue"/>
                <a:ea typeface="Helvetica Neue"/>
                <a:cs typeface="Helvetica Neue"/>
                <a:sym typeface="Helvetica Neue"/>
              </a:rPr>
              <a:t>What do they have in common?</a:t>
            </a:r>
            <a:endParaRPr b="1" i="1" sz="4200" u="none" cap="none" strike="noStrike">
              <a:solidFill>
                <a:srgbClr val="FFFFFF"/>
              </a:solidFill>
              <a:latin typeface="Helvetica Neue"/>
              <a:ea typeface="Helvetica Neue"/>
              <a:cs typeface="Helvetica Neue"/>
              <a:sym typeface="Helvetica Neue"/>
            </a:endParaRPr>
          </a:p>
        </p:txBody>
      </p:sp>
      <p:sp>
        <p:nvSpPr>
          <p:cNvPr id="162" name="Shape 162"/>
          <p:cNvSpPr txBox="1"/>
          <p:nvPr/>
        </p:nvSpPr>
        <p:spPr>
          <a:xfrm>
            <a:off x="0" y="1131350"/>
            <a:ext cx="9114300" cy="10521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b="1" i="1" sz="2500">
              <a:solidFill>
                <a:schemeClr val="dk1"/>
              </a:solidFill>
              <a:latin typeface="Helvetica Neue"/>
              <a:ea typeface="Helvetica Neue"/>
              <a:cs typeface="Helvetica Neue"/>
              <a:sym typeface="Helvetica Neue"/>
            </a:endParaRPr>
          </a:p>
        </p:txBody>
      </p:sp>
      <p:pic>
        <p:nvPicPr>
          <p:cNvPr id="163" name="Shape 163"/>
          <p:cNvPicPr preferRelativeResize="0"/>
          <p:nvPr/>
        </p:nvPicPr>
        <p:blipFill>
          <a:blip r:embed="rId3">
            <a:alphaModFix/>
          </a:blip>
          <a:stretch>
            <a:fillRect/>
          </a:stretch>
        </p:blipFill>
        <p:spPr>
          <a:xfrm>
            <a:off x="1306575" y="1884075"/>
            <a:ext cx="2420634" cy="1998250"/>
          </a:xfrm>
          <a:prstGeom prst="rect">
            <a:avLst/>
          </a:prstGeom>
          <a:noFill/>
          <a:ln>
            <a:noFill/>
          </a:ln>
        </p:spPr>
      </p:pic>
      <p:pic>
        <p:nvPicPr>
          <p:cNvPr id="164" name="Shape 164"/>
          <p:cNvPicPr preferRelativeResize="0"/>
          <p:nvPr/>
        </p:nvPicPr>
        <p:blipFill>
          <a:blip r:embed="rId4">
            <a:alphaModFix/>
          </a:blip>
          <a:stretch>
            <a:fillRect/>
          </a:stretch>
        </p:blipFill>
        <p:spPr>
          <a:xfrm>
            <a:off x="5100774" y="1960263"/>
            <a:ext cx="3005550" cy="1998250"/>
          </a:xfrm>
          <a:prstGeom prst="rect">
            <a:avLst/>
          </a:prstGeom>
          <a:noFill/>
          <a:ln>
            <a:noFill/>
          </a:ln>
        </p:spPr>
      </p:pic>
      <p:pic>
        <p:nvPicPr>
          <p:cNvPr id="165" name="Shape 165"/>
          <p:cNvPicPr preferRelativeResize="0"/>
          <p:nvPr/>
        </p:nvPicPr>
        <p:blipFill>
          <a:blip r:embed="rId5">
            <a:alphaModFix/>
          </a:blip>
          <a:stretch>
            <a:fillRect/>
          </a:stretch>
        </p:blipFill>
        <p:spPr>
          <a:xfrm>
            <a:off x="3309187" y="4290825"/>
            <a:ext cx="2495925" cy="165945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9" name="Shape 169"/>
        <p:cNvGrpSpPr/>
        <p:nvPr/>
      </p:nvGrpSpPr>
      <p:grpSpPr>
        <a:xfrm>
          <a:off x="0" y="0"/>
          <a:ext cx="0" cy="0"/>
          <a:chOff x="0" y="0"/>
          <a:chExt cx="0" cy="0"/>
        </a:xfrm>
      </p:grpSpPr>
      <p:sp>
        <p:nvSpPr>
          <p:cNvPr id="170" name="Shape 170"/>
          <p:cNvSpPr txBox="1"/>
          <p:nvPr/>
        </p:nvSpPr>
        <p:spPr>
          <a:xfrm>
            <a:off x="0" y="0"/>
            <a:ext cx="9144000" cy="1144800"/>
          </a:xfrm>
          <a:prstGeom prst="rect">
            <a:avLst/>
          </a:prstGeom>
          <a:solidFill>
            <a:srgbClr val="08D0C4"/>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3700"/>
              <a:buFont typeface="Arial"/>
              <a:buNone/>
            </a:pPr>
            <a:r>
              <a:rPr b="1" lang="en" sz="3700">
                <a:solidFill>
                  <a:schemeClr val="lt1"/>
                </a:solidFill>
                <a:latin typeface="Helvetica Neue"/>
                <a:ea typeface="Helvetica Neue"/>
                <a:cs typeface="Helvetica Neue"/>
                <a:sym typeface="Helvetica Neue"/>
              </a:rPr>
              <a:t>String instruments</a:t>
            </a:r>
            <a:endParaRPr b="1" i="0" sz="3700" u="none" cap="none" strike="noStrike">
              <a:solidFill>
                <a:schemeClr val="lt1"/>
              </a:solidFill>
              <a:latin typeface="Helvetica Neue"/>
              <a:ea typeface="Helvetica Neue"/>
              <a:cs typeface="Helvetica Neue"/>
              <a:sym typeface="Helvetica Neue"/>
            </a:endParaRPr>
          </a:p>
        </p:txBody>
      </p:sp>
      <p:sp>
        <p:nvSpPr>
          <p:cNvPr id="171" name="Shape 171"/>
          <p:cNvSpPr txBox="1"/>
          <p:nvPr/>
        </p:nvSpPr>
        <p:spPr>
          <a:xfrm>
            <a:off x="0" y="1294425"/>
            <a:ext cx="9108600" cy="5485800"/>
          </a:xfrm>
          <a:prstGeom prst="rect">
            <a:avLst/>
          </a:prstGeom>
          <a:noFill/>
          <a:ln>
            <a:noFill/>
          </a:ln>
        </p:spPr>
        <p:txBody>
          <a:bodyPr anchorCtr="0" anchor="ctr" bIns="91425" lIns="91425" spcFirstLastPara="1" rIns="91425" wrap="square" tIns="91425">
            <a:noAutofit/>
          </a:bodyPr>
          <a:lstStyle/>
          <a:p>
            <a:pPr indent="0" lvl="0" marL="0" rtl="0">
              <a:lnSpc>
                <a:spcPct val="115000"/>
              </a:lnSpc>
              <a:spcBef>
                <a:spcPts val="0"/>
              </a:spcBef>
              <a:spcAft>
                <a:spcPts val="0"/>
              </a:spcAft>
              <a:buNone/>
            </a:pPr>
            <a:r>
              <a:t/>
            </a:r>
            <a:endParaRPr sz="1500">
              <a:solidFill>
                <a:schemeClr val="dk1"/>
              </a:solidFill>
              <a:latin typeface="Helvetica Neue"/>
              <a:ea typeface="Helvetica Neue"/>
              <a:cs typeface="Helvetica Neue"/>
              <a:sym typeface="Helvetica Neue"/>
            </a:endParaRPr>
          </a:p>
        </p:txBody>
      </p:sp>
      <p:pic>
        <p:nvPicPr>
          <p:cNvPr id="172" name="Shape 172"/>
          <p:cNvPicPr preferRelativeResize="0"/>
          <p:nvPr/>
        </p:nvPicPr>
        <p:blipFill>
          <a:blip r:embed="rId3">
            <a:alphaModFix/>
          </a:blip>
          <a:stretch>
            <a:fillRect/>
          </a:stretch>
        </p:blipFill>
        <p:spPr>
          <a:xfrm>
            <a:off x="718488" y="2179175"/>
            <a:ext cx="7249824" cy="274317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6" name="Shape 176"/>
        <p:cNvGrpSpPr/>
        <p:nvPr/>
      </p:nvGrpSpPr>
      <p:grpSpPr>
        <a:xfrm>
          <a:off x="0" y="0"/>
          <a:ext cx="0" cy="0"/>
          <a:chOff x="0" y="0"/>
          <a:chExt cx="0" cy="0"/>
        </a:xfrm>
      </p:grpSpPr>
      <p:sp>
        <p:nvSpPr>
          <p:cNvPr id="177" name="Shape 177"/>
          <p:cNvSpPr txBox="1"/>
          <p:nvPr/>
        </p:nvSpPr>
        <p:spPr>
          <a:xfrm>
            <a:off x="0" y="0"/>
            <a:ext cx="9144000" cy="1144800"/>
          </a:xfrm>
          <a:prstGeom prst="rect">
            <a:avLst/>
          </a:prstGeom>
          <a:solidFill>
            <a:srgbClr val="08D0C4"/>
          </a:solidFill>
          <a:ln>
            <a:noFill/>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3700"/>
              <a:buFont typeface="Arial"/>
              <a:buNone/>
            </a:pPr>
            <a:r>
              <a:rPr b="1" lang="en" sz="3700">
                <a:solidFill>
                  <a:schemeClr val="lt1"/>
                </a:solidFill>
                <a:latin typeface="Helvetica Neue"/>
                <a:ea typeface="Helvetica Neue"/>
                <a:cs typeface="Helvetica Neue"/>
                <a:sym typeface="Helvetica Neue"/>
              </a:rPr>
              <a:t>Vocabulary</a:t>
            </a:r>
            <a:endParaRPr b="1" i="0" sz="3700" u="none" cap="none" strike="noStrike">
              <a:solidFill>
                <a:schemeClr val="lt1"/>
              </a:solidFill>
              <a:latin typeface="Helvetica Neue"/>
              <a:ea typeface="Helvetica Neue"/>
              <a:cs typeface="Helvetica Neue"/>
              <a:sym typeface="Helvetica Neue"/>
            </a:endParaRPr>
          </a:p>
        </p:txBody>
      </p:sp>
      <p:sp>
        <p:nvSpPr>
          <p:cNvPr id="178" name="Shape 178"/>
          <p:cNvSpPr txBox="1"/>
          <p:nvPr/>
        </p:nvSpPr>
        <p:spPr>
          <a:xfrm>
            <a:off x="634375" y="2500353"/>
            <a:ext cx="8228700" cy="1857300"/>
          </a:xfrm>
          <a:prstGeom prst="rect">
            <a:avLst/>
          </a:prstGeom>
          <a:noFill/>
          <a:ln>
            <a:noFill/>
          </a:ln>
        </p:spPr>
        <p:txBody>
          <a:bodyPr anchorCtr="0" anchor="t" bIns="0" lIns="0" spcFirstLastPara="1" rIns="0" wrap="square" tIns="0">
            <a:noAutofit/>
          </a:bodyPr>
          <a:lstStyle/>
          <a:p>
            <a:pPr indent="-355600" lvl="0" marL="457200" rtl="0">
              <a:lnSpc>
                <a:spcPct val="115000"/>
              </a:lnSpc>
              <a:spcBef>
                <a:spcPts val="0"/>
              </a:spcBef>
              <a:spcAft>
                <a:spcPts val="0"/>
              </a:spcAft>
              <a:buClr>
                <a:schemeClr val="dk1"/>
              </a:buClr>
              <a:buSzPts val="2000"/>
              <a:buFont typeface="Helvetica Neue"/>
              <a:buChar char="●"/>
            </a:pPr>
            <a:r>
              <a:rPr lang="en" sz="2000">
                <a:solidFill>
                  <a:schemeClr val="dk1"/>
                </a:solidFill>
                <a:latin typeface="Helvetica Neue"/>
                <a:ea typeface="Helvetica Neue"/>
                <a:cs typeface="Helvetica Neue"/>
                <a:sym typeface="Helvetica Neue"/>
              </a:rPr>
              <a:t>String</a:t>
            </a:r>
            <a:endParaRPr sz="2000">
              <a:solidFill>
                <a:schemeClr val="dk1"/>
              </a:solidFill>
              <a:latin typeface="Helvetica Neue"/>
              <a:ea typeface="Helvetica Neue"/>
              <a:cs typeface="Helvetica Neue"/>
              <a:sym typeface="Helvetica Neue"/>
            </a:endParaRPr>
          </a:p>
          <a:p>
            <a:pPr indent="-355600" lvl="0" marL="457200" rtl="0">
              <a:lnSpc>
                <a:spcPct val="115000"/>
              </a:lnSpc>
              <a:spcBef>
                <a:spcPts val="0"/>
              </a:spcBef>
              <a:spcAft>
                <a:spcPts val="0"/>
              </a:spcAft>
              <a:buClr>
                <a:schemeClr val="dk1"/>
              </a:buClr>
              <a:buSzPts val="2000"/>
              <a:buFont typeface="Helvetica Neue"/>
              <a:buChar char="●"/>
            </a:pPr>
            <a:r>
              <a:rPr lang="en" sz="2000">
                <a:solidFill>
                  <a:schemeClr val="dk1"/>
                </a:solidFill>
                <a:latin typeface="Helvetica Neue"/>
                <a:ea typeface="Helvetica Neue"/>
                <a:cs typeface="Helvetica Neue"/>
                <a:sym typeface="Helvetica Neue"/>
              </a:rPr>
              <a:t>Pluck</a:t>
            </a:r>
            <a:endParaRPr sz="2000">
              <a:solidFill>
                <a:schemeClr val="dk1"/>
              </a:solidFill>
              <a:latin typeface="Helvetica Neue"/>
              <a:ea typeface="Helvetica Neue"/>
              <a:cs typeface="Helvetica Neue"/>
              <a:sym typeface="Helvetica Neue"/>
            </a:endParaRPr>
          </a:p>
          <a:p>
            <a:pPr indent="-355600" lvl="0" marL="457200" rtl="0">
              <a:lnSpc>
                <a:spcPct val="115000"/>
              </a:lnSpc>
              <a:spcBef>
                <a:spcPts val="0"/>
              </a:spcBef>
              <a:spcAft>
                <a:spcPts val="0"/>
              </a:spcAft>
              <a:buClr>
                <a:schemeClr val="dk1"/>
              </a:buClr>
              <a:buSzPts val="2000"/>
              <a:buFont typeface="Helvetica Neue"/>
              <a:buChar char="●"/>
            </a:pPr>
            <a:r>
              <a:rPr lang="en" sz="2000">
                <a:solidFill>
                  <a:schemeClr val="dk1"/>
                </a:solidFill>
                <a:latin typeface="Helvetica Neue"/>
                <a:ea typeface="Helvetica Neue"/>
                <a:cs typeface="Helvetica Neue"/>
                <a:sym typeface="Helvetica Neue"/>
              </a:rPr>
              <a:t>Pitch</a:t>
            </a:r>
            <a:endParaRPr sz="2000">
              <a:solidFill>
                <a:schemeClr val="dk1"/>
              </a:solidFill>
              <a:latin typeface="Helvetica Neue"/>
              <a:ea typeface="Helvetica Neue"/>
              <a:cs typeface="Helvetica Neue"/>
              <a:sym typeface="Helvetica Neue"/>
            </a:endParaRPr>
          </a:p>
          <a:p>
            <a:pPr indent="-355600" lvl="0" marL="457200" rtl="0">
              <a:lnSpc>
                <a:spcPct val="115000"/>
              </a:lnSpc>
              <a:spcBef>
                <a:spcPts val="0"/>
              </a:spcBef>
              <a:spcAft>
                <a:spcPts val="0"/>
              </a:spcAft>
              <a:buClr>
                <a:schemeClr val="dk1"/>
              </a:buClr>
              <a:buSzPts val="2000"/>
              <a:buFont typeface="Helvetica Neue"/>
              <a:buChar char="●"/>
            </a:pPr>
            <a:r>
              <a:rPr lang="en" sz="2000">
                <a:solidFill>
                  <a:schemeClr val="dk1"/>
                </a:solidFill>
                <a:latin typeface="Helvetica Neue"/>
                <a:ea typeface="Helvetica Neue"/>
                <a:cs typeface="Helvetica Neue"/>
                <a:sym typeface="Helvetica Neue"/>
              </a:rPr>
              <a:t>Frequency</a:t>
            </a:r>
            <a:endParaRPr sz="2000">
              <a:solidFill>
                <a:schemeClr val="dk1"/>
              </a:solidFill>
              <a:latin typeface="Helvetica Neue"/>
              <a:ea typeface="Helvetica Neue"/>
              <a:cs typeface="Helvetica Neue"/>
              <a:sym typeface="Helvetica Neue"/>
            </a:endParaRPr>
          </a:p>
          <a:p>
            <a:pPr indent="-355600" lvl="0" marL="457200" rtl="0">
              <a:lnSpc>
                <a:spcPct val="115000"/>
              </a:lnSpc>
              <a:spcBef>
                <a:spcPts val="0"/>
              </a:spcBef>
              <a:spcAft>
                <a:spcPts val="0"/>
              </a:spcAft>
              <a:buClr>
                <a:schemeClr val="dk1"/>
              </a:buClr>
              <a:buSzPts val="2000"/>
              <a:buFont typeface="Helvetica Neue"/>
              <a:buChar char="●"/>
            </a:pPr>
            <a:r>
              <a:rPr lang="en" sz="2000">
                <a:solidFill>
                  <a:schemeClr val="dk1"/>
                </a:solidFill>
                <a:latin typeface="Helvetica Neue"/>
                <a:ea typeface="Helvetica Neue"/>
                <a:cs typeface="Helvetica Neue"/>
                <a:sym typeface="Helvetica Neue"/>
              </a:rPr>
              <a:t>Rub</a:t>
            </a:r>
            <a:endParaRPr sz="2000">
              <a:solidFill>
                <a:schemeClr val="dk1"/>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2500"/>
              <a:buFont typeface="Arial"/>
              <a:buNone/>
            </a:pPr>
            <a:r>
              <a:t/>
            </a:r>
            <a:endParaRPr b="1" i="0" sz="2500" u="none" cap="none" strike="noStrike">
              <a:solidFill>
                <a:srgbClr val="868686"/>
              </a:solidFill>
              <a:latin typeface="Helvetica Neue"/>
              <a:ea typeface="Helvetica Neue"/>
              <a:cs typeface="Helvetica Neue"/>
              <a:sym typeface="Helvetica Neue"/>
            </a:endParaRPr>
          </a:p>
        </p:txBody>
      </p:sp>
      <p:sp>
        <p:nvSpPr>
          <p:cNvPr id="179" name="Shape 179"/>
          <p:cNvSpPr/>
          <p:nvPr/>
        </p:nvSpPr>
        <p:spPr>
          <a:xfrm>
            <a:off x="41575" y="1356725"/>
            <a:ext cx="8821500" cy="554100"/>
          </a:xfrm>
          <a:prstGeom prst="rect">
            <a:avLst/>
          </a:prstGeom>
          <a:noFill/>
          <a:ln>
            <a:noFill/>
          </a:ln>
        </p:spPr>
        <p:txBody>
          <a:bodyPr anchorCtr="0" anchor="t" bIns="45700" lIns="91425" spcFirstLastPara="1" rIns="91425" wrap="square" tIns="45700">
            <a:noAutofit/>
          </a:bodyPr>
          <a:lstStyle/>
          <a:p>
            <a:pPr indent="0" lvl="0" marL="857250" rtl="0" algn="ctr">
              <a:spcBef>
                <a:spcPts val="0"/>
              </a:spcBef>
              <a:spcAft>
                <a:spcPts val="0"/>
              </a:spcAft>
              <a:buSzPts val="1100"/>
              <a:buNone/>
            </a:pPr>
            <a:r>
              <a:rPr b="1" i="1" lang="en" sz="2500">
                <a:solidFill>
                  <a:schemeClr val="dk1"/>
                </a:solidFill>
                <a:latin typeface="Helvetica Neue"/>
                <a:ea typeface="Helvetica Neue"/>
                <a:cs typeface="Helvetica Neue"/>
                <a:sym typeface="Helvetica Neue"/>
              </a:rPr>
              <a:t>Match or define keywords in your workbook</a:t>
            </a:r>
            <a:endParaRPr b="1" i="1" sz="2500">
              <a:solidFill>
                <a:schemeClr val="dk1"/>
              </a:solidFill>
              <a:latin typeface="Helvetica Neue"/>
              <a:ea typeface="Helvetica Neue"/>
              <a:cs typeface="Helvetica Neue"/>
              <a:sym typeface="Helvetica Neue"/>
            </a:endParaRPr>
          </a:p>
          <a:p>
            <a:pPr indent="0" lvl="0" marL="0" marR="0" rtl="0" algn="ctr">
              <a:lnSpc>
                <a:spcPct val="100000"/>
              </a:lnSpc>
              <a:spcBef>
                <a:spcPts val="0"/>
              </a:spcBef>
              <a:spcAft>
                <a:spcPts val="0"/>
              </a:spcAft>
              <a:buNone/>
            </a:pPr>
            <a:r>
              <a:t/>
            </a:r>
            <a:endParaRPr b="1" i="1" sz="3000">
              <a:solidFill>
                <a:schemeClr val="dk1"/>
              </a:solidFill>
              <a:latin typeface="Helvetica Neue"/>
              <a:ea typeface="Helvetica Neue"/>
              <a:cs typeface="Helvetica Neue"/>
              <a:sym typeface="Helvetica Neue"/>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3" name="Shape 183"/>
        <p:cNvGrpSpPr/>
        <p:nvPr/>
      </p:nvGrpSpPr>
      <p:grpSpPr>
        <a:xfrm>
          <a:off x="0" y="0"/>
          <a:ext cx="0" cy="0"/>
          <a:chOff x="0" y="0"/>
          <a:chExt cx="0" cy="0"/>
        </a:xfrm>
      </p:grpSpPr>
      <p:sp>
        <p:nvSpPr>
          <p:cNvPr id="184" name="Shape 184"/>
          <p:cNvSpPr txBox="1"/>
          <p:nvPr/>
        </p:nvSpPr>
        <p:spPr>
          <a:xfrm>
            <a:off x="622486" y="243363"/>
            <a:ext cx="8153400" cy="622800"/>
          </a:xfrm>
          <a:prstGeom prst="rect">
            <a:avLst/>
          </a:prstGeom>
          <a:noFill/>
          <a:ln>
            <a:noFill/>
          </a:ln>
        </p:spPr>
        <p:txBody>
          <a:bodyPr anchorCtr="0" anchor="b" bIns="0" lIns="0" spcFirstLastPara="1" rIns="0" wrap="square" tIns="24750">
            <a:noAutofit/>
          </a:bodyPr>
          <a:lstStyle/>
          <a:p>
            <a:pPr indent="0" lvl="0" marL="0" marR="0" rtl="0" algn="r">
              <a:lnSpc>
                <a:spcPct val="90000"/>
              </a:lnSpc>
              <a:spcBef>
                <a:spcPts val="0"/>
              </a:spcBef>
              <a:spcAft>
                <a:spcPts val="0"/>
              </a:spcAft>
              <a:buClr>
                <a:srgbClr val="000000"/>
              </a:buClr>
              <a:buSzPts val="4200"/>
              <a:buFont typeface="Arial"/>
              <a:buNone/>
            </a:pPr>
            <a:r>
              <a:rPr b="1" lang="en" sz="4200">
                <a:solidFill>
                  <a:srgbClr val="08D0C4"/>
                </a:solidFill>
                <a:latin typeface="Helvetica Neue"/>
                <a:ea typeface="Helvetica Neue"/>
                <a:cs typeface="Helvetica Neue"/>
                <a:sym typeface="Helvetica Neue"/>
              </a:rPr>
              <a:t>Checks for understanding</a:t>
            </a:r>
            <a:endParaRPr b="1" i="0" sz="4200" u="none" cap="none" strike="noStrike">
              <a:solidFill>
                <a:srgbClr val="08D0C4"/>
              </a:solidFill>
              <a:latin typeface="Helvetica Neue"/>
              <a:ea typeface="Helvetica Neue"/>
              <a:cs typeface="Helvetica Neue"/>
              <a:sym typeface="Helvetica Neue"/>
            </a:endParaRPr>
          </a:p>
        </p:txBody>
      </p:sp>
      <p:sp>
        <p:nvSpPr>
          <p:cNvPr id="185" name="Shape 185"/>
          <p:cNvSpPr txBox="1"/>
          <p:nvPr/>
        </p:nvSpPr>
        <p:spPr>
          <a:xfrm>
            <a:off x="250325" y="1685500"/>
            <a:ext cx="8705400" cy="3684600"/>
          </a:xfrm>
          <a:prstGeom prst="rect">
            <a:avLst/>
          </a:prstGeom>
          <a:noFill/>
          <a:ln>
            <a:noFill/>
          </a:ln>
        </p:spPr>
        <p:txBody>
          <a:bodyPr anchorCtr="0" anchor="ctr" bIns="91425" lIns="91425" spcFirstLastPara="1" rIns="91425" wrap="square" tIns="91425">
            <a:noAutofit/>
          </a:bodyPr>
          <a:lstStyle/>
          <a:p>
            <a:pPr indent="-381000" lvl="0" marL="457200" rtl="0" algn="l">
              <a:spcBef>
                <a:spcPts val="0"/>
              </a:spcBef>
              <a:spcAft>
                <a:spcPts val="0"/>
              </a:spcAft>
              <a:buClr>
                <a:schemeClr val="dk1"/>
              </a:buClr>
              <a:buSzPts val="2400"/>
              <a:buFont typeface="Helvetica Neue"/>
              <a:buAutoNum type="arabicPeriod"/>
            </a:pPr>
            <a:r>
              <a:rPr b="1" i="1" lang="en" sz="2400">
                <a:solidFill>
                  <a:schemeClr val="dk1"/>
                </a:solidFill>
                <a:latin typeface="Helvetica Neue"/>
                <a:ea typeface="Helvetica Neue"/>
                <a:cs typeface="Helvetica Neue"/>
                <a:sym typeface="Helvetica Neue"/>
              </a:rPr>
              <a:t>How does a string instrument make different notes?</a:t>
            </a:r>
            <a:endParaRPr b="1" i="1" sz="2400">
              <a:solidFill>
                <a:schemeClr val="dk1"/>
              </a:solidFill>
              <a:latin typeface="Helvetica Neue"/>
              <a:ea typeface="Helvetica Neue"/>
              <a:cs typeface="Helvetica Neue"/>
              <a:sym typeface="Helvetica Neue"/>
            </a:endParaRPr>
          </a:p>
          <a:p>
            <a:pPr indent="-355600" lvl="0" marL="914400" rtl="0">
              <a:lnSpc>
                <a:spcPct val="115000"/>
              </a:lnSpc>
              <a:spcBef>
                <a:spcPts val="1000"/>
              </a:spcBef>
              <a:spcAft>
                <a:spcPts val="0"/>
              </a:spcAft>
              <a:buClr>
                <a:schemeClr val="dk1"/>
              </a:buClr>
              <a:buSzPts val="2000"/>
              <a:buFont typeface="Helvetica Neue"/>
              <a:buAutoNum type="alphaUcPeriod"/>
            </a:pPr>
            <a:r>
              <a:rPr i="1" lang="en" sz="2000">
                <a:solidFill>
                  <a:schemeClr val="dk1"/>
                </a:solidFill>
                <a:latin typeface="Helvetica Neue"/>
                <a:ea typeface="Helvetica Neue"/>
                <a:cs typeface="Helvetica Neue"/>
                <a:sym typeface="Helvetica Neue"/>
              </a:rPr>
              <a:t>They have one string for each note</a:t>
            </a:r>
            <a:endParaRPr i="1" sz="2000">
              <a:solidFill>
                <a:schemeClr val="dk1"/>
              </a:solidFill>
              <a:latin typeface="Helvetica Neue"/>
              <a:ea typeface="Helvetica Neue"/>
              <a:cs typeface="Helvetica Neue"/>
              <a:sym typeface="Helvetica Neue"/>
            </a:endParaRPr>
          </a:p>
          <a:p>
            <a:pPr indent="-355600" lvl="0" marL="914400" rtl="0">
              <a:lnSpc>
                <a:spcPct val="115000"/>
              </a:lnSpc>
              <a:spcBef>
                <a:spcPts val="0"/>
              </a:spcBef>
              <a:spcAft>
                <a:spcPts val="0"/>
              </a:spcAft>
              <a:buClr>
                <a:schemeClr val="dk1"/>
              </a:buClr>
              <a:buSzPts val="2000"/>
              <a:buFont typeface="Helvetica Neue"/>
              <a:buAutoNum type="alphaUcPeriod"/>
            </a:pPr>
            <a:r>
              <a:rPr i="1" lang="en" sz="2000">
                <a:solidFill>
                  <a:schemeClr val="dk1"/>
                </a:solidFill>
                <a:latin typeface="Helvetica Neue"/>
                <a:ea typeface="Helvetica Neue"/>
                <a:cs typeface="Helvetica Neue"/>
                <a:sym typeface="Helvetica Neue"/>
              </a:rPr>
              <a:t>The player make the section of the string being played shorter or longer</a:t>
            </a:r>
            <a:endParaRPr i="1" sz="2000">
              <a:solidFill>
                <a:schemeClr val="dk1"/>
              </a:solidFill>
              <a:latin typeface="Helvetica Neue"/>
              <a:ea typeface="Helvetica Neue"/>
              <a:cs typeface="Helvetica Neue"/>
              <a:sym typeface="Helvetica Neue"/>
            </a:endParaRPr>
          </a:p>
          <a:p>
            <a:pPr indent="-355600" lvl="0" marL="914400" rtl="0">
              <a:lnSpc>
                <a:spcPct val="115000"/>
              </a:lnSpc>
              <a:spcBef>
                <a:spcPts val="0"/>
              </a:spcBef>
              <a:spcAft>
                <a:spcPts val="0"/>
              </a:spcAft>
              <a:buClr>
                <a:schemeClr val="dk1"/>
              </a:buClr>
              <a:buSzPts val="2000"/>
              <a:buFont typeface="Helvetica Neue"/>
              <a:buAutoNum type="alphaUcPeriod"/>
            </a:pPr>
            <a:r>
              <a:rPr i="1" lang="en" sz="2000">
                <a:solidFill>
                  <a:schemeClr val="dk1"/>
                </a:solidFill>
                <a:latin typeface="Helvetica Neue"/>
                <a:ea typeface="Helvetica Neue"/>
                <a:cs typeface="Helvetica Neue"/>
                <a:sym typeface="Helvetica Neue"/>
              </a:rPr>
              <a:t>By plucking or rubbing the strings</a:t>
            </a:r>
            <a:endParaRPr i="1" sz="2000">
              <a:solidFill>
                <a:schemeClr val="dk1"/>
              </a:solidFill>
              <a:latin typeface="Helvetica Neue"/>
              <a:ea typeface="Helvetica Neue"/>
              <a:cs typeface="Helvetica Neue"/>
              <a:sym typeface="Helvetica Neue"/>
            </a:endParaRPr>
          </a:p>
          <a:p>
            <a:pPr indent="0" lvl="0" marL="0" rtl="0">
              <a:spcBef>
                <a:spcPts val="0"/>
              </a:spcBef>
              <a:spcAft>
                <a:spcPts val="0"/>
              </a:spcAft>
              <a:buNone/>
            </a:pPr>
            <a:r>
              <a:t/>
            </a:r>
            <a:endParaRPr i="1" sz="2400">
              <a:solidFill>
                <a:schemeClr val="dk1"/>
              </a:solidFill>
              <a:latin typeface="Helvetica Neue"/>
              <a:ea typeface="Helvetica Neue"/>
              <a:cs typeface="Helvetica Neue"/>
              <a:sym typeface="Helvetica Neue"/>
            </a:endParaRPr>
          </a:p>
          <a:p>
            <a:pPr indent="0" lvl="0" marL="0" rtl="0">
              <a:spcBef>
                <a:spcPts val="0"/>
              </a:spcBef>
              <a:spcAft>
                <a:spcPts val="0"/>
              </a:spcAft>
              <a:buNone/>
            </a:pPr>
            <a:r>
              <a:rPr i="1" lang="en" sz="2400">
                <a:solidFill>
                  <a:schemeClr val="dk1"/>
                </a:solidFill>
                <a:latin typeface="Helvetica Neue"/>
                <a:ea typeface="Helvetica Neue"/>
                <a:cs typeface="Helvetica Neue"/>
                <a:sym typeface="Helvetica Neue"/>
              </a:rPr>
              <a:t>In your workbooks or with a partner, record, discuss, or share examples of higher and lower pitched sounds and what causes them.</a:t>
            </a:r>
            <a:endParaRPr i="1" sz="2400">
              <a:solidFill>
                <a:schemeClr val="dk1"/>
              </a:solidFill>
              <a:latin typeface="Helvetica Neue"/>
              <a:ea typeface="Helvetica Neue"/>
              <a:cs typeface="Helvetica Neue"/>
              <a:sym typeface="Helvetica Neue"/>
            </a:endParaRPr>
          </a:p>
          <a:p>
            <a:pPr indent="0" lvl="0" marL="0" rtl="0">
              <a:spcBef>
                <a:spcPts val="0"/>
              </a:spcBef>
              <a:spcAft>
                <a:spcPts val="0"/>
              </a:spcAft>
              <a:buNone/>
            </a:pPr>
            <a:r>
              <a:t/>
            </a:r>
            <a:endParaRPr b="1" sz="2400"/>
          </a:p>
        </p:txBody>
      </p:sp>
      <p:pic>
        <p:nvPicPr>
          <p:cNvPr id="186" name="Shape 186"/>
          <p:cNvPicPr preferRelativeResize="0"/>
          <p:nvPr/>
        </p:nvPicPr>
        <p:blipFill rotWithShape="1">
          <a:blip r:embed="rId3">
            <a:alphaModFix/>
          </a:blip>
          <a:srcRect b="0" l="0" r="0" t="0"/>
          <a:stretch/>
        </p:blipFill>
        <p:spPr>
          <a:xfrm>
            <a:off x="0" y="0"/>
            <a:ext cx="1710963" cy="85882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0" name="Shape 190"/>
        <p:cNvGrpSpPr/>
        <p:nvPr/>
      </p:nvGrpSpPr>
      <p:grpSpPr>
        <a:xfrm>
          <a:off x="0" y="0"/>
          <a:ext cx="0" cy="0"/>
          <a:chOff x="0" y="0"/>
          <a:chExt cx="0" cy="0"/>
        </a:xfrm>
      </p:grpSpPr>
      <p:sp>
        <p:nvSpPr>
          <p:cNvPr id="191" name="Shape 191"/>
          <p:cNvSpPr txBox="1"/>
          <p:nvPr/>
        </p:nvSpPr>
        <p:spPr>
          <a:xfrm>
            <a:off x="622486" y="319563"/>
            <a:ext cx="8153400" cy="622800"/>
          </a:xfrm>
          <a:prstGeom prst="rect">
            <a:avLst/>
          </a:prstGeom>
          <a:noFill/>
          <a:ln>
            <a:noFill/>
          </a:ln>
        </p:spPr>
        <p:txBody>
          <a:bodyPr anchorCtr="0" anchor="b" bIns="0" lIns="0" spcFirstLastPara="1" rIns="0" wrap="square" tIns="24750">
            <a:noAutofit/>
          </a:bodyPr>
          <a:lstStyle/>
          <a:p>
            <a:pPr indent="0" lvl="0" marL="0" marR="0" rtl="0" algn="r">
              <a:lnSpc>
                <a:spcPct val="90000"/>
              </a:lnSpc>
              <a:spcBef>
                <a:spcPts val="0"/>
              </a:spcBef>
              <a:spcAft>
                <a:spcPts val="0"/>
              </a:spcAft>
              <a:buClr>
                <a:srgbClr val="000000"/>
              </a:buClr>
              <a:buSzPts val="4200"/>
              <a:buFont typeface="Arial"/>
              <a:buNone/>
            </a:pPr>
            <a:r>
              <a:rPr b="1" lang="en" sz="4200">
                <a:solidFill>
                  <a:srgbClr val="08D0C4"/>
                </a:solidFill>
                <a:latin typeface="Helvetica Neue"/>
                <a:ea typeface="Helvetica Neue"/>
                <a:cs typeface="Helvetica Neue"/>
                <a:sym typeface="Helvetica Neue"/>
              </a:rPr>
              <a:t>W</a:t>
            </a:r>
            <a:r>
              <a:rPr b="1" lang="en" sz="4200">
                <a:solidFill>
                  <a:srgbClr val="08D0C4"/>
                </a:solidFill>
                <a:latin typeface="Helvetica Neue"/>
                <a:ea typeface="Helvetica Neue"/>
                <a:cs typeface="Helvetica Neue"/>
                <a:sym typeface="Helvetica Neue"/>
              </a:rPr>
              <a:t>orked Example</a:t>
            </a:r>
            <a:endParaRPr b="1" i="0" sz="4200" u="none" cap="none" strike="noStrike">
              <a:solidFill>
                <a:srgbClr val="08D0C4"/>
              </a:solidFill>
              <a:latin typeface="Helvetica Neue"/>
              <a:ea typeface="Helvetica Neue"/>
              <a:cs typeface="Helvetica Neue"/>
              <a:sym typeface="Helvetica Neue"/>
            </a:endParaRPr>
          </a:p>
        </p:txBody>
      </p:sp>
      <p:sp>
        <p:nvSpPr>
          <p:cNvPr id="192" name="Shape 192"/>
          <p:cNvSpPr txBox="1"/>
          <p:nvPr/>
        </p:nvSpPr>
        <p:spPr>
          <a:xfrm>
            <a:off x="1143000" y="3154028"/>
            <a:ext cx="6858000" cy="1241700"/>
          </a:xfrm>
          <a:prstGeom prst="rect">
            <a:avLst/>
          </a:prstGeom>
          <a:noFill/>
          <a:ln>
            <a:noFill/>
          </a:ln>
        </p:spPr>
        <p:txBody>
          <a:bodyPr anchorCtr="0" anchor="t" bIns="0" lIns="0" spcFirstLastPara="1" rIns="0" wrap="square" tIns="0">
            <a:noAutofit/>
          </a:bodyPr>
          <a:lstStyle/>
          <a:p>
            <a:pPr indent="0" lvl="0" marL="0" marR="0" rtl="0" algn="ctr">
              <a:lnSpc>
                <a:spcPct val="90000"/>
              </a:lnSpc>
              <a:spcBef>
                <a:spcPts val="0"/>
              </a:spcBef>
              <a:spcAft>
                <a:spcPts val="0"/>
              </a:spcAft>
              <a:buClr>
                <a:srgbClr val="000000"/>
              </a:buClr>
              <a:buSzPts val="1000"/>
              <a:buFont typeface="Arial"/>
              <a:buNone/>
            </a:pPr>
            <a:r>
              <a:t/>
            </a:r>
            <a:endParaRPr b="0" i="0" sz="1000" u="none" cap="none" strike="noStrike">
              <a:solidFill>
                <a:srgbClr val="585858"/>
              </a:solidFill>
              <a:latin typeface="Helvetica Neue"/>
              <a:ea typeface="Helvetica Neue"/>
              <a:cs typeface="Helvetica Neue"/>
              <a:sym typeface="Helvetica Neue"/>
            </a:endParaRPr>
          </a:p>
        </p:txBody>
      </p:sp>
      <p:graphicFrame>
        <p:nvGraphicFramePr>
          <p:cNvPr id="193" name="Shape 193"/>
          <p:cNvGraphicFramePr/>
          <p:nvPr/>
        </p:nvGraphicFramePr>
        <p:xfrm>
          <a:off x="822942" y="1371594"/>
          <a:ext cx="3000000" cy="3000000"/>
        </p:xfrm>
        <a:graphic>
          <a:graphicData uri="http://schemas.openxmlformats.org/drawingml/2006/table">
            <a:tbl>
              <a:tblPr>
                <a:noFill/>
                <a:tableStyleId>{A391F5CF-1CA8-46B9-96D7-02BED057D3AE}</a:tableStyleId>
              </a:tblPr>
              <a:tblGrid>
                <a:gridCol w="3263900"/>
                <a:gridCol w="4234200"/>
              </a:tblGrid>
              <a:tr h="1553300">
                <a:tc>
                  <a:txBody>
                    <a:bodyPr>
                      <a:noAutofit/>
                    </a:bodyPr>
                    <a:lstStyle/>
                    <a:p>
                      <a:pPr indent="0" lvl="0" marL="0" marR="0" rtl="0">
                        <a:lnSpc>
                          <a:spcPct val="115000"/>
                        </a:lnSpc>
                        <a:spcBef>
                          <a:spcPts val="0"/>
                        </a:spcBef>
                        <a:spcAft>
                          <a:spcPts val="0"/>
                        </a:spcAft>
                        <a:buNone/>
                      </a:pPr>
                      <a:r>
                        <a:rPr b="1" lang="en" sz="2000" u="none" cap="none" strike="noStrike">
                          <a:latin typeface="Helvetica Neue"/>
                          <a:ea typeface="Helvetica Neue"/>
                          <a:cs typeface="Helvetica Neue"/>
                          <a:sym typeface="Helvetica Neue"/>
                        </a:rPr>
                        <a:t>Step 1. </a:t>
                      </a:r>
                      <a:r>
                        <a:rPr lang="en" sz="2000">
                          <a:latin typeface="Helvetica Neue"/>
                          <a:ea typeface="Helvetica Neue"/>
                          <a:cs typeface="Helvetica Neue"/>
                          <a:sym typeface="Helvetica Neue"/>
                        </a:rPr>
                        <a:t>Drag a Key Press and a Buzzer onto the workspace and connect them</a:t>
                      </a:r>
                      <a:endParaRPr sz="2000">
                        <a:latin typeface="Helvetica Neue"/>
                        <a:ea typeface="Helvetica Neue"/>
                        <a:cs typeface="Helvetica Neue"/>
                        <a:sym typeface="Helvetica Neue"/>
                      </a:endParaRPr>
                    </a:p>
                  </a:txBody>
                  <a:tcPr marT="58100" marB="58100" marR="58100" marL="58100" anchor="ctr"/>
                </a:tc>
                <a:tc>
                  <a:txBody>
                    <a:bodyPr>
                      <a:noAutofit/>
                    </a:bodyPr>
                    <a:lstStyle/>
                    <a:p>
                      <a:pPr indent="0" lvl="0" marL="0" marR="0" rtl="0">
                        <a:lnSpc>
                          <a:spcPct val="115000"/>
                        </a:lnSpc>
                        <a:spcBef>
                          <a:spcPts val="0"/>
                        </a:spcBef>
                        <a:spcAft>
                          <a:spcPts val="0"/>
                        </a:spcAft>
                        <a:buNone/>
                      </a:pPr>
                      <a:r>
                        <a:t/>
                      </a:r>
                      <a:endParaRPr b="1" sz="2000">
                        <a:latin typeface="Helvetica Neue"/>
                        <a:ea typeface="Helvetica Neue"/>
                        <a:cs typeface="Helvetica Neue"/>
                        <a:sym typeface="Helvetica Neue"/>
                      </a:endParaRPr>
                    </a:p>
                  </a:txBody>
                  <a:tcPr marT="58100" marB="58100" marR="58100" marL="58100"/>
                </a:tc>
              </a:tr>
              <a:tr h="1563800">
                <a:tc>
                  <a:txBody>
                    <a:bodyPr>
                      <a:noAutofit/>
                    </a:bodyPr>
                    <a:lstStyle/>
                    <a:p>
                      <a:pPr indent="0" lvl="0" marL="0" marR="0" rtl="0">
                        <a:lnSpc>
                          <a:spcPct val="115000"/>
                        </a:lnSpc>
                        <a:spcBef>
                          <a:spcPts val="0"/>
                        </a:spcBef>
                        <a:spcAft>
                          <a:spcPts val="0"/>
                        </a:spcAft>
                        <a:buNone/>
                      </a:pPr>
                      <a:r>
                        <a:rPr b="1" lang="en" sz="2000" u="none" cap="none" strike="noStrike">
                          <a:latin typeface="Helvetica Neue"/>
                          <a:ea typeface="Helvetica Neue"/>
                          <a:cs typeface="Helvetica Neue"/>
                          <a:sym typeface="Helvetica Neue"/>
                        </a:rPr>
                        <a:t>Step 2. </a:t>
                      </a:r>
                      <a:r>
                        <a:rPr lang="en" sz="2000">
                          <a:latin typeface="Helvetica Neue"/>
                          <a:ea typeface="Helvetica Neue"/>
                          <a:cs typeface="Helvetica Neue"/>
                          <a:sym typeface="Helvetica Neue"/>
                        </a:rPr>
                        <a:t>Connect a slider to a Note block and then to the Buzzer</a:t>
                      </a:r>
                      <a:endParaRPr sz="2000">
                        <a:latin typeface="Helvetica Neue"/>
                        <a:ea typeface="Helvetica Neue"/>
                        <a:cs typeface="Helvetica Neue"/>
                        <a:sym typeface="Helvetica Neue"/>
                      </a:endParaRPr>
                    </a:p>
                  </a:txBody>
                  <a:tcPr marT="58100" marB="58100" marR="58100" marL="58100" anchor="ctr"/>
                </a:tc>
                <a:tc>
                  <a:txBody>
                    <a:bodyPr>
                      <a:noAutofit/>
                    </a:bodyPr>
                    <a:lstStyle/>
                    <a:p>
                      <a:pPr indent="0" lvl="0" marL="0" marR="0" rtl="0">
                        <a:lnSpc>
                          <a:spcPct val="115000"/>
                        </a:lnSpc>
                        <a:spcBef>
                          <a:spcPts val="0"/>
                        </a:spcBef>
                        <a:spcAft>
                          <a:spcPts val="0"/>
                        </a:spcAft>
                        <a:buNone/>
                      </a:pPr>
                      <a:r>
                        <a:t/>
                      </a:r>
                      <a:endParaRPr b="1" sz="2000">
                        <a:latin typeface="Helvetica Neue"/>
                        <a:ea typeface="Helvetica Neue"/>
                        <a:cs typeface="Helvetica Neue"/>
                        <a:sym typeface="Helvetica Neue"/>
                      </a:endParaRPr>
                    </a:p>
                  </a:txBody>
                  <a:tcPr marT="58100" marB="58100" marR="58100" marL="58100"/>
                </a:tc>
              </a:tr>
              <a:tr h="1912075">
                <a:tc>
                  <a:txBody>
                    <a:bodyPr>
                      <a:noAutofit/>
                    </a:bodyPr>
                    <a:lstStyle/>
                    <a:p>
                      <a:pPr indent="0" lvl="0" marL="0" marR="0" rtl="0">
                        <a:lnSpc>
                          <a:spcPct val="115000"/>
                        </a:lnSpc>
                        <a:spcBef>
                          <a:spcPts val="0"/>
                        </a:spcBef>
                        <a:spcAft>
                          <a:spcPts val="0"/>
                        </a:spcAft>
                        <a:buNone/>
                      </a:pPr>
                      <a:r>
                        <a:rPr b="1" lang="en" sz="2000" u="none" cap="none" strike="noStrike">
                          <a:latin typeface="Helvetica Neue"/>
                          <a:ea typeface="Helvetica Neue"/>
                          <a:cs typeface="Helvetica Neue"/>
                          <a:sym typeface="Helvetica Neue"/>
                        </a:rPr>
                        <a:t>Step 3. </a:t>
                      </a:r>
                      <a:r>
                        <a:rPr lang="en" sz="2000">
                          <a:latin typeface="Helvetica Neue"/>
                          <a:ea typeface="Helvetica Neue"/>
                          <a:cs typeface="Helvetica Neue"/>
                          <a:sym typeface="Helvetica Neue"/>
                        </a:rPr>
                        <a:t>Now, press the Key Press and move the Slider, What do you hear?</a:t>
                      </a:r>
                      <a:endParaRPr sz="2000" u="none" cap="none" strike="noStrike">
                        <a:latin typeface="Helvetica Neue"/>
                        <a:ea typeface="Helvetica Neue"/>
                        <a:cs typeface="Helvetica Neue"/>
                        <a:sym typeface="Helvetica Neue"/>
                      </a:endParaRPr>
                    </a:p>
                  </a:txBody>
                  <a:tcPr marT="58100" marB="58100" marR="58100" marL="58100" anchor="ctr"/>
                </a:tc>
                <a:tc>
                  <a:txBody>
                    <a:bodyPr>
                      <a:noAutofit/>
                    </a:bodyPr>
                    <a:lstStyle/>
                    <a:p>
                      <a:pPr indent="0" lvl="0" marL="0" marR="0" rtl="0">
                        <a:lnSpc>
                          <a:spcPct val="115000"/>
                        </a:lnSpc>
                        <a:spcBef>
                          <a:spcPts val="0"/>
                        </a:spcBef>
                        <a:spcAft>
                          <a:spcPts val="0"/>
                        </a:spcAft>
                        <a:buNone/>
                      </a:pPr>
                      <a:r>
                        <a:t/>
                      </a:r>
                      <a:endParaRPr b="1" sz="2000">
                        <a:latin typeface="Helvetica Neue"/>
                        <a:ea typeface="Helvetica Neue"/>
                        <a:cs typeface="Helvetica Neue"/>
                        <a:sym typeface="Helvetica Neue"/>
                      </a:endParaRPr>
                    </a:p>
                    <a:p>
                      <a:pPr indent="0" lvl="0" marL="0" marR="0" rtl="0">
                        <a:lnSpc>
                          <a:spcPct val="115000"/>
                        </a:lnSpc>
                        <a:spcBef>
                          <a:spcPts val="0"/>
                        </a:spcBef>
                        <a:spcAft>
                          <a:spcPts val="0"/>
                        </a:spcAft>
                        <a:buNone/>
                      </a:pPr>
                      <a:r>
                        <a:t/>
                      </a:r>
                      <a:endParaRPr b="1" sz="2000">
                        <a:latin typeface="Helvetica Neue"/>
                        <a:ea typeface="Helvetica Neue"/>
                        <a:cs typeface="Helvetica Neue"/>
                        <a:sym typeface="Helvetica Neue"/>
                      </a:endParaRPr>
                    </a:p>
                  </a:txBody>
                  <a:tcPr marT="58100" marB="58100" marR="58100" marL="58100"/>
                </a:tc>
              </a:tr>
            </a:tbl>
          </a:graphicData>
        </a:graphic>
      </p:graphicFrame>
      <p:pic>
        <p:nvPicPr>
          <p:cNvPr id="194" name="Shape 194"/>
          <p:cNvPicPr preferRelativeResize="0"/>
          <p:nvPr/>
        </p:nvPicPr>
        <p:blipFill rotWithShape="1">
          <a:blip r:embed="rId3">
            <a:alphaModFix/>
          </a:blip>
          <a:srcRect b="0" l="0" r="0" t="0"/>
          <a:stretch/>
        </p:blipFill>
        <p:spPr>
          <a:xfrm>
            <a:off x="0" y="0"/>
            <a:ext cx="1710963" cy="858825"/>
          </a:xfrm>
          <a:prstGeom prst="rect">
            <a:avLst/>
          </a:prstGeom>
          <a:noFill/>
          <a:ln>
            <a:noFill/>
          </a:ln>
        </p:spPr>
      </p:pic>
      <p:pic>
        <p:nvPicPr>
          <p:cNvPr id="195" name="Shape 195"/>
          <p:cNvPicPr preferRelativeResize="0"/>
          <p:nvPr/>
        </p:nvPicPr>
        <p:blipFill>
          <a:blip r:embed="rId4">
            <a:alphaModFix/>
          </a:blip>
          <a:stretch>
            <a:fillRect/>
          </a:stretch>
        </p:blipFill>
        <p:spPr>
          <a:xfrm>
            <a:off x="5037325" y="1467200"/>
            <a:ext cx="2293493" cy="1241700"/>
          </a:xfrm>
          <a:prstGeom prst="rect">
            <a:avLst/>
          </a:prstGeom>
          <a:noFill/>
          <a:ln>
            <a:noFill/>
          </a:ln>
        </p:spPr>
      </p:pic>
      <p:pic>
        <p:nvPicPr>
          <p:cNvPr id="196" name="Shape 196"/>
          <p:cNvPicPr preferRelativeResize="0"/>
          <p:nvPr/>
        </p:nvPicPr>
        <p:blipFill>
          <a:blip r:embed="rId5">
            <a:alphaModFix/>
          </a:blip>
          <a:stretch>
            <a:fillRect/>
          </a:stretch>
        </p:blipFill>
        <p:spPr>
          <a:xfrm>
            <a:off x="5237725" y="3023712"/>
            <a:ext cx="1892688" cy="1241700"/>
          </a:xfrm>
          <a:prstGeom prst="rect">
            <a:avLst/>
          </a:prstGeom>
          <a:noFill/>
          <a:ln>
            <a:noFill/>
          </a:ln>
        </p:spPr>
      </p:pic>
      <p:pic>
        <p:nvPicPr>
          <p:cNvPr id="197" name="Shape 197"/>
          <p:cNvPicPr preferRelativeResize="0"/>
          <p:nvPr/>
        </p:nvPicPr>
        <p:blipFill>
          <a:blip r:embed="rId6">
            <a:alphaModFix/>
          </a:blip>
          <a:stretch>
            <a:fillRect/>
          </a:stretch>
        </p:blipFill>
        <p:spPr>
          <a:xfrm>
            <a:off x="5132588" y="4580250"/>
            <a:ext cx="2102975" cy="16552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1" name="Shape 201"/>
        <p:cNvGrpSpPr/>
        <p:nvPr/>
      </p:nvGrpSpPr>
      <p:grpSpPr>
        <a:xfrm>
          <a:off x="0" y="0"/>
          <a:ext cx="0" cy="0"/>
          <a:chOff x="0" y="0"/>
          <a:chExt cx="0" cy="0"/>
        </a:xfrm>
      </p:grpSpPr>
      <p:sp>
        <p:nvSpPr>
          <p:cNvPr id="202" name="Shape 202"/>
          <p:cNvSpPr txBox="1"/>
          <p:nvPr/>
        </p:nvSpPr>
        <p:spPr>
          <a:xfrm>
            <a:off x="622486" y="243363"/>
            <a:ext cx="8153400" cy="622800"/>
          </a:xfrm>
          <a:prstGeom prst="rect">
            <a:avLst/>
          </a:prstGeom>
          <a:noFill/>
          <a:ln>
            <a:noFill/>
          </a:ln>
        </p:spPr>
        <p:txBody>
          <a:bodyPr anchorCtr="0" anchor="b" bIns="0" lIns="0" spcFirstLastPara="1" rIns="0" wrap="square" tIns="24750">
            <a:noAutofit/>
          </a:bodyPr>
          <a:lstStyle/>
          <a:p>
            <a:pPr indent="0" lvl="0" marL="0" marR="0" rtl="0" algn="r">
              <a:lnSpc>
                <a:spcPct val="90000"/>
              </a:lnSpc>
              <a:spcBef>
                <a:spcPts val="0"/>
              </a:spcBef>
              <a:spcAft>
                <a:spcPts val="0"/>
              </a:spcAft>
              <a:buClr>
                <a:srgbClr val="000000"/>
              </a:buClr>
              <a:buSzPts val="4200"/>
              <a:buFont typeface="Arial"/>
              <a:buNone/>
            </a:pPr>
            <a:r>
              <a:rPr b="1" lang="en" sz="4200">
                <a:solidFill>
                  <a:srgbClr val="08D0C4"/>
                </a:solidFill>
                <a:latin typeface="Helvetica Neue"/>
                <a:ea typeface="Helvetica Neue"/>
                <a:cs typeface="Helvetica Neue"/>
                <a:sym typeface="Helvetica Neue"/>
              </a:rPr>
              <a:t>Checks for understanding</a:t>
            </a:r>
            <a:endParaRPr b="1" i="0" sz="4200" u="none" cap="none" strike="noStrike">
              <a:solidFill>
                <a:srgbClr val="08D0C4"/>
              </a:solidFill>
              <a:latin typeface="Helvetica Neue"/>
              <a:ea typeface="Helvetica Neue"/>
              <a:cs typeface="Helvetica Neue"/>
              <a:sym typeface="Helvetica Neue"/>
            </a:endParaRPr>
          </a:p>
        </p:txBody>
      </p:sp>
      <p:sp>
        <p:nvSpPr>
          <p:cNvPr id="203" name="Shape 203"/>
          <p:cNvSpPr txBox="1"/>
          <p:nvPr/>
        </p:nvSpPr>
        <p:spPr>
          <a:xfrm>
            <a:off x="412125" y="1935125"/>
            <a:ext cx="8705400" cy="3684600"/>
          </a:xfrm>
          <a:prstGeom prst="rect">
            <a:avLst/>
          </a:prstGeom>
          <a:noFill/>
          <a:ln>
            <a:noFill/>
          </a:ln>
        </p:spPr>
        <p:txBody>
          <a:bodyPr anchorCtr="0" anchor="ctr" bIns="91425" lIns="91425" spcFirstLastPara="1" rIns="91425" wrap="square" tIns="91425">
            <a:noAutofit/>
          </a:bodyPr>
          <a:lstStyle/>
          <a:p>
            <a:pPr indent="0" lvl="0" marL="0" rtl="0">
              <a:spcBef>
                <a:spcPts val="0"/>
              </a:spcBef>
              <a:spcAft>
                <a:spcPts val="0"/>
              </a:spcAft>
              <a:buNone/>
            </a:pPr>
            <a:r>
              <a:rPr b="1" i="1" lang="en" sz="2400">
                <a:solidFill>
                  <a:schemeClr val="dk1"/>
                </a:solidFill>
                <a:latin typeface="Helvetica Neue"/>
                <a:ea typeface="Helvetica Neue"/>
                <a:cs typeface="Helvetica Neue"/>
                <a:sym typeface="Helvetica Neue"/>
              </a:rPr>
              <a:t>1. How does the Slider emulate what happen in a guitar? </a:t>
            </a:r>
            <a:endParaRPr b="1" i="1" sz="2400">
              <a:solidFill>
                <a:schemeClr val="dk1"/>
              </a:solidFill>
              <a:latin typeface="Helvetica Neue"/>
              <a:ea typeface="Helvetica Neue"/>
              <a:cs typeface="Helvetica Neue"/>
              <a:sym typeface="Helvetica Neue"/>
            </a:endParaRPr>
          </a:p>
          <a:p>
            <a:pPr indent="-355600" lvl="0" marL="914400" rtl="0">
              <a:lnSpc>
                <a:spcPct val="115000"/>
              </a:lnSpc>
              <a:spcBef>
                <a:spcPts val="1000"/>
              </a:spcBef>
              <a:spcAft>
                <a:spcPts val="0"/>
              </a:spcAft>
              <a:buClr>
                <a:schemeClr val="dk1"/>
              </a:buClr>
              <a:buSzPts val="2000"/>
              <a:buFont typeface="Helvetica Neue"/>
              <a:buAutoNum type="alphaUcPeriod"/>
            </a:pPr>
            <a:r>
              <a:rPr i="1" lang="en" sz="2000">
                <a:solidFill>
                  <a:schemeClr val="dk1"/>
                </a:solidFill>
                <a:latin typeface="Helvetica Neue"/>
                <a:ea typeface="Helvetica Neue"/>
                <a:cs typeface="Helvetica Neue"/>
                <a:sym typeface="Helvetica Neue"/>
              </a:rPr>
              <a:t>It plays the note</a:t>
            </a:r>
            <a:endParaRPr i="1" sz="2000">
              <a:solidFill>
                <a:schemeClr val="dk1"/>
              </a:solidFill>
              <a:latin typeface="Helvetica Neue"/>
              <a:ea typeface="Helvetica Neue"/>
              <a:cs typeface="Helvetica Neue"/>
              <a:sym typeface="Helvetica Neue"/>
            </a:endParaRPr>
          </a:p>
          <a:p>
            <a:pPr indent="-355600" lvl="0" marL="914400" rtl="0">
              <a:lnSpc>
                <a:spcPct val="115000"/>
              </a:lnSpc>
              <a:spcBef>
                <a:spcPts val="0"/>
              </a:spcBef>
              <a:spcAft>
                <a:spcPts val="0"/>
              </a:spcAft>
              <a:buClr>
                <a:schemeClr val="dk1"/>
              </a:buClr>
              <a:buSzPts val="2000"/>
              <a:buFont typeface="Helvetica Neue"/>
              <a:buAutoNum type="alphaUcPeriod"/>
            </a:pPr>
            <a:r>
              <a:rPr i="1" lang="en" sz="2000">
                <a:solidFill>
                  <a:schemeClr val="dk1"/>
                </a:solidFill>
                <a:latin typeface="Helvetica Neue"/>
                <a:ea typeface="Helvetica Neue"/>
                <a:cs typeface="Helvetica Neue"/>
                <a:sym typeface="Helvetica Neue"/>
              </a:rPr>
              <a:t>It makes the sound louder or softer</a:t>
            </a:r>
            <a:endParaRPr i="1" sz="2000">
              <a:solidFill>
                <a:schemeClr val="dk1"/>
              </a:solidFill>
              <a:latin typeface="Helvetica Neue"/>
              <a:ea typeface="Helvetica Neue"/>
              <a:cs typeface="Helvetica Neue"/>
              <a:sym typeface="Helvetica Neue"/>
            </a:endParaRPr>
          </a:p>
          <a:p>
            <a:pPr indent="-355600" lvl="0" marL="914400" rtl="0">
              <a:lnSpc>
                <a:spcPct val="115000"/>
              </a:lnSpc>
              <a:spcBef>
                <a:spcPts val="0"/>
              </a:spcBef>
              <a:spcAft>
                <a:spcPts val="0"/>
              </a:spcAft>
              <a:buClr>
                <a:schemeClr val="dk1"/>
              </a:buClr>
              <a:buSzPts val="2000"/>
              <a:buFont typeface="Helvetica Neue"/>
              <a:buAutoNum type="alphaUcPeriod"/>
            </a:pPr>
            <a:r>
              <a:rPr i="1" lang="en" sz="2000">
                <a:solidFill>
                  <a:schemeClr val="dk1"/>
                </a:solidFill>
                <a:latin typeface="Helvetica Neue"/>
                <a:ea typeface="Helvetica Neue"/>
                <a:cs typeface="Helvetica Neue"/>
                <a:sym typeface="Helvetica Neue"/>
              </a:rPr>
              <a:t>It makes the sound higher or lower</a:t>
            </a:r>
            <a:endParaRPr b="1" i="1" sz="2000">
              <a:solidFill>
                <a:schemeClr val="dk1"/>
              </a:solidFill>
              <a:latin typeface="Helvetica Neue"/>
              <a:ea typeface="Helvetica Neue"/>
              <a:cs typeface="Helvetica Neue"/>
              <a:sym typeface="Helvetica Neue"/>
            </a:endParaRPr>
          </a:p>
          <a:p>
            <a:pPr indent="0" lvl="0" marL="0" rtl="0">
              <a:spcBef>
                <a:spcPts val="0"/>
              </a:spcBef>
              <a:spcAft>
                <a:spcPts val="0"/>
              </a:spcAft>
              <a:buNone/>
            </a:pPr>
            <a:r>
              <a:t/>
            </a:r>
            <a:endParaRPr b="1" i="1" sz="2400">
              <a:solidFill>
                <a:schemeClr val="dk1"/>
              </a:solidFill>
              <a:latin typeface="Helvetica Neue"/>
              <a:ea typeface="Helvetica Neue"/>
              <a:cs typeface="Helvetica Neue"/>
              <a:sym typeface="Helvetica Neue"/>
            </a:endParaRPr>
          </a:p>
          <a:p>
            <a:pPr indent="0" lvl="0" marL="0" rtl="0">
              <a:spcBef>
                <a:spcPts val="0"/>
              </a:spcBef>
              <a:spcAft>
                <a:spcPts val="0"/>
              </a:spcAft>
              <a:buNone/>
            </a:pPr>
            <a:r>
              <a:rPr b="1" i="1" lang="en" sz="2400">
                <a:solidFill>
                  <a:schemeClr val="dk1"/>
                </a:solidFill>
                <a:latin typeface="Helvetica Neue"/>
                <a:ea typeface="Helvetica Neue"/>
                <a:cs typeface="Helvetica Neue"/>
                <a:sym typeface="Helvetica Neue"/>
              </a:rPr>
              <a:t>2. How does the key Press </a:t>
            </a:r>
            <a:r>
              <a:rPr b="1" i="1" lang="en" sz="2400">
                <a:solidFill>
                  <a:schemeClr val="dk1"/>
                </a:solidFill>
                <a:latin typeface="Helvetica Neue"/>
                <a:ea typeface="Helvetica Neue"/>
                <a:cs typeface="Helvetica Neue"/>
                <a:sym typeface="Helvetica Neue"/>
              </a:rPr>
              <a:t>emulate what happens in a guitar</a:t>
            </a:r>
            <a:r>
              <a:rPr b="1" i="1" lang="en" sz="2400">
                <a:solidFill>
                  <a:schemeClr val="dk1"/>
                </a:solidFill>
                <a:latin typeface="Helvetica Neue"/>
                <a:ea typeface="Helvetica Neue"/>
                <a:cs typeface="Helvetica Neue"/>
                <a:sym typeface="Helvetica Neue"/>
              </a:rPr>
              <a:t>?</a:t>
            </a:r>
            <a:endParaRPr b="1" i="1" sz="2400">
              <a:solidFill>
                <a:schemeClr val="dk1"/>
              </a:solidFill>
              <a:latin typeface="Helvetica Neue"/>
              <a:ea typeface="Helvetica Neue"/>
              <a:cs typeface="Helvetica Neue"/>
              <a:sym typeface="Helvetica Neue"/>
            </a:endParaRPr>
          </a:p>
          <a:p>
            <a:pPr indent="0" lvl="0" marL="0" rtl="0">
              <a:spcBef>
                <a:spcPts val="1000"/>
              </a:spcBef>
              <a:spcAft>
                <a:spcPts val="0"/>
              </a:spcAft>
              <a:buNone/>
            </a:pPr>
            <a:r>
              <a:t/>
            </a:r>
            <a:endParaRPr sz="600">
              <a:solidFill>
                <a:schemeClr val="dk1"/>
              </a:solidFill>
              <a:latin typeface="Helvetica Neue"/>
              <a:ea typeface="Helvetica Neue"/>
              <a:cs typeface="Helvetica Neue"/>
              <a:sym typeface="Helvetica Neue"/>
            </a:endParaRPr>
          </a:p>
          <a:p>
            <a:pPr indent="-355600" lvl="0" marL="914400" rtl="0">
              <a:lnSpc>
                <a:spcPct val="115000"/>
              </a:lnSpc>
              <a:spcBef>
                <a:spcPts val="0"/>
              </a:spcBef>
              <a:spcAft>
                <a:spcPts val="0"/>
              </a:spcAft>
              <a:buClr>
                <a:schemeClr val="dk1"/>
              </a:buClr>
              <a:buSzPts val="2000"/>
              <a:buFont typeface="Helvetica Neue"/>
              <a:buAutoNum type="alphaUcPeriod"/>
            </a:pPr>
            <a:r>
              <a:rPr i="1" lang="en" sz="2000">
                <a:solidFill>
                  <a:schemeClr val="dk1"/>
                </a:solidFill>
                <a:latin typeface="Helvetica Neue"/>
                <a:ea typeface="Helvetica Neue"/>
                <a:cs typeface="Helvetica Neue"/>
                <a:sym typeface="Helvetica Neue"/>
              </a:rPr>
              <a:t>It plays the note</a:t>
            </a:r>
            <a:endParaRPr i="1" sz="2000">
              <a:solidFill>
                <a:schemeClr val="dk1"/>
              </a:solidFill>
              <a:latin typeface="Helvetica Neue"/>
              <a:ea typeface="Helvetica Neue"/>
              <a:cs typeface="Helvetica Neue"/>
              <a:sym typeface="Helvetica Neue"/>
            </a:endParaRPr>
          </a:p>
          <a:p>
            <a:pPr indent="-355600" lvl="0" marL="914400" rtl="0">
              <a:lnSpc>
                <a:spcPct val="115000"/>
              </a:lnSpc>
              <a:spcBef>
                <a:spcPts val="0"/>
              </a:spcBef>
              <a:spcAft>
                <a:spcPts val="0"/>
              </a:spcAft>
              <a:buClr>
                <a:schemeClr val="dk1"/>
              </a:buClr>
              <a:buSzPts val="2000"/>
              <a:buFont typeface="Helvetica Neue"/>
              <a:buAutoNum type="alphaUcPeriod"/>
            </a:pPr>
            <a:r>
              <a:rPr i="1" lang="en" sz="2000">
                <a:solidFill>
                  <a:schemeClr val="dk1"/>
                </a:solidFill>
                <a:latin typeface="Helvetica Neue"/>
                <a:ea typeface="Helvetica Neue"/>
                <a:cs typeface="Helvetica Neue"/>
                <a:sym typeface="Helvetica Neue"/>
              </a:rPr>
              <a:t>It makes the sound louder or softer</a:t>
            </a:r>
            <a:endParaRPr i="1" sz="2000">
              <a:solidFill>
                <a:schemeClr val="dk1"/>
              </a:solidFill>
              <a:latin typeface="Helvetica Neue"/>
              <a:ea typeface="Helvetica Neue"/>
              <a:cs typeface="Helvetica Neue"/>
              <a:sym typeface="Helvetica Neue"/>
            </a:endParaRPr>
          </a:p>
          <a:p>
            <a:pPr indent="-355600" lvl="0" marL="914400" rtl="0">
              <a:lnSpc>
                <a:spcPct val="115000"/>
              </a:lnSpc>
              <a:spcBef>
                <a:spcPts val="0"/>
              </a:spcBef>
              <a:spcAft>
                <a:spcPts val="0"/>
              </a:spcAft>
              <a:buClr>
                <a:schemeClr val="dk1"/>
              </a:buClr>
              <a:buSzPts val="2000"/>
              <a:buFont typeface="Helvetica Neue"/>
              <a:buAutoNum type="alphaUcPeriod"/>
            </a:pPr>
            <a:r>
              <a:rPr i="1" lang="en" sz="2000">
                <a:solidFill>
                  <a:schemeClr val="dk1"/>
                </a:solidFill>
                <a:latin typeface="Helvetica Neue"/>
                <a:ea typeface="Helvetica Neue"/>
                <a:cs typeface="Helvetica Neue"/>
                <a:sym typeface="Helvetica Neue"/>
              </a:rPr>
              <a:t>It makes the sound higher or lower</a:t>
            </a:r>
            <a:endParaRPr i="1" sz="2000">
              <a:solidFill>
                <a:schemeClr val="dk1"/>
              </a:solidFill>
              <a:latin typeface="Helvetica Neue"/>
              <a:ea typeface="Helvetica Neue"/>
              <a:cs typeface="Helvetica Neue"/>
              <a:sym typeface="Helvetica Neue"/>
            </a:endParaRPr>
          </a:p>
          <a:p>
            <a:pPr indent="0" lvl="0" marL="0" rtl="0">
              <a:spcBef>
                <a:spcPts val="0"/>
              </a:spcBef>
              <a:spcAft>
                <a:spcPts val="0"/>
              </a:spcAft>
              <a:buNone/>
            </a:pPr>
            <a:r>
              <a:t/>
            </a:r>
            <a:endParaRPr b="1" i="1" sz="1000">
              <a:solidFill>
                <a:schemeClr val="dk1"/>
              </a:solidFill>
              <a:latin typeface="Helvetica Neue"/>
              <a:ea typeface="Helvetica Neue"/>
              <a:cs typeface="Helvetica Neue"/>
              <a:sym typeface="Helvetica Neue"/>
            </a:endParaRPr>
          </a:p>
          <a:p>
            <a:pPr indent="0" lvl="0" marL="0" rtl="0">
              <a:spcBef>
                <a:spcPts val="0"/>
              </a:spcBef>
              <a:spcAft>
                <a:spcPts val="0"/>
              </a:spcAft>
              <a:buNone/>
            </a:pPr>
            <a:r>
              <a:t/>
            </a:r>
            <a:endParaRPr b="1" i="1" sz="1000">
              <a:solidFill>
                <a:schemeClr val="dk1"/>
              </a:solidFill>
              <a:latin typeface="Helvetica Neue"/>
              <a:ea typeface="Helvetica Neue"/>
              <a:cs typeface="Helvetica Neue"/>
              <a:sym typeface="Helvetica Neue"/>
            </a:endParaRPr>
          </a:p>
          <a:p>
            <a:pPr indent="0" lvl="0" marL="0" rtl="0">
              <a:spcBef>
                <a:spcPts val="0"/>
              </a:spcBef>
              <a:spcAft>
                <a:spcPts val="0"/>
              </a:spcAft>
              <a:buNone/>
            </a:pPr>
            <a:r>
              <a:t/>
            </a:r>
            <a:endParaRPr b="1" i="1" sz="1000">
              <a:solidFill>
                <a:schemeClr val="dk1"/>
              </a:solidFill>
              <a:latin typeface="Helvetica Neue"/>
              <a:ea typeface="Helvetica Neue"/>
              <a:cs typeface="Helvetica Neue"/>
              <a:sym typeface="Helvetica Neue"/>
            </a:endParaRPr>
          </a:p>
          <a:p>
            <a:pPr indent="0" lvl="0" marL="0" rtl="0">
              <a:spcBef>
                <a:spcPts val="0"/>
              </a:spcBef>
              <a:spcAft>
                <a:spcPts val="0"/>
              </a:spcAft>
              <a:buNone/>
            </a:pPr>
            <a:r>
              <a:t/>
            </a:r>
            <a:endParaRPr i="1" sz="2400">
              <a:solidFill>
                <a:schemeClr val="dk1"/>
              </a:solidFill>
              <a:latin typeface="Helvetica Neue"/>
              <a:ea typeface="Helvetica Neue"/>
              <a:cs typeface="Helvetica Neue"/>
              <a:sym typeface="Helvetica Neue"/>
            </a:endParaRPr>
          </a:p>
          <a:p>
            <a:pPr indent="0" lvl="0" marL="0" rtl="0">
              <a:spcBef>
                <a:spcPts val="0"/>
              </a:spcBef>
              <a:spcAft>
                <a:spcPts val="0"/>
              </a:spcAft>
              <a:buNone/>
            </a:pPr>
            <a:r>
              <a:t/>
            </a:r>
            <a:endParaRPr i="1" sz="1000">
              <a:solidFill>
                <a:schemeClr val="dk1"/>
              </a:solidFill>
              <a:latin typeface="Helvetica Neue"/>
              <a:ea typeface="Helvetica Neue"/>
              <a:cs typeface="Helvetica Neue"/>
              <a:sym typeface="Helvetica Neue"/>
            </a:endParaRPr>
          </a:p>
        </p:txBody>
      </p:sp>
      <p:pic>
        <p:nvPicPr>
          <p:cNvPr id="204" name="Shape 204"/>
          <p:cNvPicPr preferRelativeResize="0"/>
          <p:nvPr/>
        </p:nvPicPr>
        <p:blipFill rotWithShape="1">
          <a:blip r:embed="rId3">
            <a:alphaModFix/>
          </a:blip>
          <a:srcRect b="0" l="0" r="0" t="0"/>
          <a:stretch/>
        </p:blipFill>
        <p:spPr>
          <a:xfrm>
            <a:off x="0" y="0"/>
            <a:ext cx="1710963" cy="85882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8" name="Shape 208"/>
        <p:cNvGrpSpPr/>
        <p:nvPr/>
      </p:nvGrpSpPr>
      <p:grpSpPr>
        <a:xfrm>
          <a:off x="0" y="0"/>
          <a:ext cx="0" cy="0"/>
          <a:chOff x="0" y="0"/>
          <a:chExt cx="0" cy="0"/>
        </a:xfrm>
      </p:grpSpPr>
      <p:sp>
        <p:nvSpPr>
          <p:cNvPr id="209" name="Shape 209"/>
          <p:cNvSpPr txBox="1"/>
          <p:nvPr/>
        </p:nvSpPr>
        <p:spPr>
          <a:xfrm>
            <a:off x="622486" y="243363"/>
            <a:ext cx="8153400" cy="622800"/>
          </a:xfrm>
          <a:prstGeom prst="rect">
            <a:avLst/>
          </a:prstGeom>
          <a:noFill/>
          <a:ln>
            <a:noFill/>
          </a:ln>
        </p:spPr>
        <p:txBody>
          <a:bodyPr anchorCtr="0" anchor="b" bIns="0" lIns="0" spcFirstLastPara="1" rIns="0" wrap="square" tIns="24750">
            <a:noAutofit/>
          </a:bodyPr>
          <a:lstStyle/>
          <a:p>
            <a:pPr indent="0" lvl="0" marL="0" marR="0" rtl="0" algn="r">
              <a:lnSpc>
                <a:spcPct val="90000"/>
              </a:lnSpc>
              <a:spcBef>
                <a:spcPts val="0"/>
              </a:spcBef>
              <a:spcAft>
                <a:spcPts val="0"/>
              </a:spcAft>
              <a:buClr>
                <a:srgbClr val="000000"/>
              </a:buClr>
              <a:buSzPts val="4200"/>
              <a:buFont typeface="Arial"/>
              <a:buNone/>
            </a:pPr>
            <a:r>
              <a:rPr b="1" lang="en" sz="4200">
                <a:solidFill>
                  <a:srgbClr val="08D0C4"/>
                </a:solidFill>
                <a:latin typeface="Helvetica Neue"/>
                <a:ea typeface="Helvetica Neue"/>
                <a:cs typeface="Helvetica Neue"/>
                <a:sym typeface="Helvetica Neue"/>
              </a:rPr>
              <a:t>Checks for understanding</a:t>
            </a:r>
            <a:endParaRPr b="1" i="0" sz="4200" u="none" cap="none" strike="noStrike">
              <a:solidFill>
                <a:srgbClr val="08D0C4"/>
              </a:solidFill>
              <a:latin typeface="Helvetica Neue"/>
              <a:ea typeface="Helvetica Neue"/>
              <a:cs typeface="Helvetica Neue"/>
              <a:sym typeface="Helvetica Neue"/>
            </a:endParaRPr>
          </a:p>
        </p:txBody>
      </p:sp>
      <p:sp>
        <p:nvSpPr>
          <p:cNvPr id="210" name="Shape 210"/>
          <p:cNvSpPr txBox="1"/>
          <p:nvPr/>
        </p:nvSpPr>
        <p:spPr>
          <a:xfrm>
            <a:off x="412125" y="1935125"/>
            <a:ext cx="8705400" cy="3684600"/>
          </a:xfrm>
          <a:prstGeom prst="rect">
            <a:avLst/>
          </a:prstGeom>
          <a:noFill/>
          <a:ln>
            <a:noFill/>
          </a:ln>
        </p:spPr>
        <p:txBody>
          <a:bodyPr anchorCtr="0" anchor="ctr" bIns="91425" lIns="91425" spcFirstLastPara="1" rIns="91425" wrap="square" tIns="91425">
            <a:noAutofit/>
          </a:bodyPr>
          <a:lstStyle/>
          <a:p>
            <a:pPr indent="0" lvl="0" marL="0">
              <a:spcBef>
                <a:spcPts val="0"/>
              </a:spcBef>
              <a:spcAft>
                <a:spcPts val="0"/>
              </a:spcAft>
              <a:buNone/>
            </a:pPr>
            <a:r>
              <a:rPr b="1" i="1" lang="en" sz="2400">
                <a:solidFill>
                  <a:schemeClr val="dk1"/>
                </a:solidFill>
                <a:latin typeface="Helvetica Neue"/>
                <a:ea typeface="Helvetica Neue"/>
                <a:cs typeface="Helvetica Neue"/>
                <a:sym typeface="Helvetica Neue"/>
              </a:rPr>
              <a:t>3</a:t>
            </a:r>
            <a:r>
              <a:rPr b="1" i="1" lang="en" sz="2400">
                <a:solidFill>
                  <a:schemeClr val="dk1"/>
                </a:solidFill>
                <a:latin typeface="Helvetica Neue"/>
                <a:ea typeface="Helvetica Neue"/>
                <a:cs typeface="Helvetica Neue"/>
                <a:sym typeface="Helvetica Neue"/>
              </a:rPr>
              <a:t>. What does the left hand do? </a:t>
            </a:r>
            <a:endParaRPr b="1" i="1" sz="2400">
              <a:solidFill>
                <a:schemeClr val="dk1"/>
              </a:solidFill>
              <a:latin typeface="Helvetica Neue"/>
              <a:ea typeface="Helvetica Neue"/>
              <a:cs typeface="Helvetica Neue"/>
              <a:sym typeface="Helvetica Neue"/>
            </a:endParaRPr>
          </a:p>
          <a:p>
            <a:pPr indent="-355600" lvl="0" marL="914400" rtl="0">
              <a:lnSpc>
                <a:spcPct val="115000"/>
              </a:lnSpc>
              <a:spcBef>
                <a:spcPts val="1000"/>
              </a:spcBef>
              <a:spcAft>
                <a:spcPts val="0"/>
              </a:spcAft>
              <a:buClr>
                <a:schemeClr val="dk1"/>
              </a:buClr>
              <a:buSzPts val="2000"/>
              <a:buFont typeface="Helvetica Neue"/>
              <a:buAutoNum type="alphaUcPeriod"/>
            </a:pPr>
            <a:r>
              <a:rPr i="1" lang="en" sz="2000">
                <a:solidFill>
                  <a:schemeClr val="dk1"/>
                </a:solidFill>
                <a:latin typeface="Helvetica Neue"/>
                <a:ea typeface="Helvetica Neue"/>
                <a:cs typeface="Helvetica Neue"/>
                <a:sym typeface="Helvetica Neue"/>
              </a:rPr>
              <a:t>It modifies the pitch of the note </a:t>
            </a:r>
            <a:endParaRPr i="1" sz="2000">
              <a:solidFill>
                <a:schemeClr val="dk1"/>
              </a:solidFill>
              <a:latin typeface="Helvetica Neue"/>
              <a:ea typeface="Helvetica Neue"/>
              <a:cs typeface="Helvetica Neue"/>
              <a:sym typeface="Helvetica Neue"/>
            </a:endParaRPr>
          </a:p>
          <a:p>
            <a:pPr indent="-355600" lvl="0" marL="914400" rtl="0">
              <a:lnSpc>
                <a:spcPct val="115000"/>
              </a:lnSpc>
              <a:spcBef>
                <a:spcPts val="0"/>
              </a:spcBef>
              <a:spcAft>
                <a:spcPts val="0"/>
              </a:spcAft>
              <a:buClr>
                <a:schemeClr val="dk1"/>
              </a:buClr>
              <a:buSzPts val="2000"/>
              <a:buFont typeface="Helvetica Neue"/>
              <a:buAutoNum type="alphaUcPeriod"/>
            </a:pPr>
            <a:r>
              <a:rPr i="1" lang="en" sz="2000">
                <a:solidFill>
                  <a:schemeClr val="dk1"/>
                </a:solidFill>
                <a:latin typeface="Helvetica Neue"/>
                <a:ea typeface="Helvetica Neue"/>
                <a:cs typeface="Helvetica Neue"/>
                <a:sym typeface="Helvetica Neue"/>
              </a:rPr>
              <a:t>It makes the string play</a:t>
            </a:r>
            <a:endParaRPr i="1" sz="2000">
              <a:solidFill>
                <a:schemeClr val="dk1"/>
              </a:solidFill>
              <a:latin typeface="Helvetica Neue"/>
              <a:ea typeface="Helvetica Neue"/>
              <a:cs typeface="Helvetica Neue"/>
              <a:sym typeface="Helvetica Neue"/>
            </a:endParaRPr>
          </a:p>
          <a:p>
            <a:pPr indent="-355600" lvl="0" marL="914400" rtl="0">
              <a:lnSpc>
                <a:spcPct val="115000"/>
              </a:lnSpc>
              <a:spcBef>
                <a:spcPts val="0"/>
              </a:spcBef>
              <a:spcAft>
                <a:spcPts val="0"/>
              </a:spcAft>
              <a:buClr>
                <a:schemeClr val="dk1"/>
              </a:buClr>
              <a:buSzPts val="2000"/>
              <a:buFont typeface="Helvetica Neue"/>
              <a:buAutoNum type="alphaUcPeriod"/>
            </a:pPr>
            <a:r>
              <a:rPr i="1" lang="en" sz="2000">
                <a:solidFill>
                  <a:schemeClr val="dk1"/>
                </a:solidFill>
                <a:latin typeface="Helvetica Neue"/>
                <a:ea typeface="Helvetica Neue"/>
                <a:cs typeface="Helvetica Neue"/>
                <a:sym typeface="Helvetica Neue"/>
              </a:rPr>
              <a:t>It plays the guitar</a:t>
            </a:r>
            <a:endParaRPr b="1" i="1" sz="2000">
              <a:solidFill>
                <a:schemeClr val="dk1"/>
              </a:solidFill>
              <a:latin typeface="Helvetica Neue"/>
              <a:ea typeface="Helvetica Neue"/>
              <a:cs typeface="Helvetica Neue"/>
              <a:sym typeface="Helvetica Neue"/>
            </a:endParaRPr>
          </a:p>
          <a:p>
            <a:pPr indent="0" lvl="0" marL="0" rtl="0">
              <a:spcBef>
                <a:spcPts val="0"/>
              </a:spcBef>
              <a:spcAft>
                <a:spcPts val="0"/>
              </a:spcAft>
              <a:buNone/>
            </a:pPr>
            <a:r>
              <a:t/>
            </a:r>
            <a:endParaRPr b="1" i="1" sz="2400">
              <a:solidFill>
                <a:schemeClr val="dk1"/>
              </a:solidFill>
              <a:latin typeface="Helvetica Neue"/>
              <a:ea typeface="Helvetica Neue"/>
              <a:cs typeface="Helvetica Neue"/>
              <a:sym typeface="Helvetica Neue"/>
            </a:endParaRPr>
          </a:p>
          <a:p>
            <a:pPr indent="0" lvl="0" marL="0" rtl="0">
              <a:spcBef>
                <a:spcPts val="0"/>
              </a:spcBef>
              <a:spcAft>
                <a:spcPts val="0"/>
              </a:spcAft>
              <a:buNone/>
            </a:pPr>
            <a:r>
              <a:rPr b="1" i="1" lang="en" sz="2400">
                <a:solidFill>
                  <a:schemeClr val="dk1"/>
                </a:solidFill>
                <a:latin typeface="Helvetica Neue"/>
                <a:ea typeface="Helvetica Neue"/>
                <a:cs typeface="Helvetica Neue"/>
                <a:sym typeface="Helvetica Neue"/>
              </a:rPr>
              <a:t>4. What does the right hand do?</a:t>
            </a:r>
            <a:endParaRPr b="1" i="1" sz="2400">
              <a:solidFill>
                <a:schemeClr val="dk1"/>
              </a:solidFill>
              <a:latin typeface="Helvetica Neue"/>
              <a:ea typeface="Helvetica Neue"/>
              <a:cs typeface="Helvetica Neue"/>
              <a:sym typeface="Helvetica Neue"/>
            </a:endParaRPr>
          </a:p>
          <a:p>
            <a:pPr indent="0" lvl="0" marL="0" rtl="0">
              <a:spcBef>
                <a:spcPts val="1000"/>
              </a:spcBef>
              <a:spcAft>
                <a:spcPts val="0"/>
              </a:spcAft>
              <a:buNone/>
            </a:pPr>
            <a:r>
              <a:t/>
            </a:r>
            <a:endParaRPr sz="600">
              <a:solidFill>
                <a:schemeClr val="dk1"/>
              </a:solidFill>
              <a:latin typeface="Helvetica Neue"/>
              <a:ea typeface="Helvetica Neue"/>
              <a:cs typeface="Helvetica Neue"/>
              <a:sym typeface="Helvetica Neue"/>
            </a:endParaRPr>
          </a:p>
          <a:p>
            <a:pPr indent="-355600" lvl="0" marL="914400" rtl="0">
              <a:lnSpc>
                <a:spcPct val="115000"/>
              </a:lnSpc>
              <a:spcBef>
                <a:spcPts val="0"/>
              </a:spcBef>
              <a:spcAft>
                <a:spcPts val="0"/>
              </a:spcAft>
              <a:buClr>
                <a:schemeClr val="dk1"/>
              </a:buClr>
              <a:buSzPts val="2000"/>
              <a:buFont typeface="Helvetica Neue"/>
              <a:buAutoNum type="alphaUcPeriod"/>
            </a:pPr>
            <a:r>
              <a:rPr i="1" lang="en" sz="2000">
                <a:solidFill>
                  <a:schemeClr val="dk1"/>
                </a:solidFill>
                <a:latin typeface="Helvetica Neue"/>
                <a:ea typeface="Helvetica Neue"/>
                <a:cs typeface="Helvetica Neue"/>
                <a:sym typeface="Helvetica Neue"/>
              </a:rPr>
              <a:t>It modifies the pitch of the note </a:t>
            </a:r>
            <a:endParaRPr i="1" sz="2000">
              <a:solidFill>
                <a:schemeClr val="dk1"/>
              </a:solidFill>
              <a:latin typeface="Helvetica Neue"/>
              <a:ea typeface="Helvetica Neue"/>
              <a:cs typeface="Helvetica Neue"/>
              <a:sym typeface="Helvetica Neue"/>
            </a:endParaRPr>
          </a:p>
          <a:p>
            <a:pPr indent="-355600" lvl="0" marL="914400" rtl="0">
              <a:lnSpc>
                <a:spcPct val="115000"/>
              </a:lnSpc>
              <a:spcBef>
                <a:spcPts val="0"/>
              </a:spcBef>
              <a:spcAft>
                <a:spcPts val="0"/>
              </a:spcAft>
              <a:buClr>
                <a:schemeClr val="dk1"/>
              </a:buClr>
              <a:buSzPts val="2000"/>
              <a:buFont typeface="Helvetica Neue"/>
              <a:buAutoNum type="alphaUcPeriod"/>
            </a:pPr>
            <a:r>
              <a:rPr i="1" lang="en" sz="2000">
                <a:solidFill>
                  <a:schemeClr val="dk1"/>
                </a:solidFill>
                <a:latin typeface="Helvetica Neue"/>
                <a:ea typeface="Helvetica Neue"/>
                <a:cs typeface="Helvetica Neue"/>
                <a:sym typeface="Helvetica Neue"/>
              </a:rPr>
              <a:t>It makes the string play</a:t>
            </a:r>
            <a:endParaRPr i="1" sz="2000">
              <a:solidFill>
                <a:schemeClr val="dk1"/>
              </a:solidFill>
              <a:latin typeface="Helvetica Neue"/>
              <a:ea typeface="Helvetica Neue"/>
              <a:cs typeface="Helvetica Neue"/>
              <a:sym typeface="Helvetica Neue"/>
            </a:endParaRPr>
          </a:p>
          <a:p>
            <a:pPr indent="-355600" lvl="0" marL="914400" rtl="0">
              <a:lnSpc>
                <a:spcPct val="115000"/>
              </a:lnSpc>
              <a:spcBef>
                <a:spcPts val="0"/>
              </a:spcBef>
              <a:spcAft>
                <a:spcPts val="0"/>
              </a:spcAft>
              <a:buClr>
                <a:schemeClr val="dk1"/>
              </a:buClr>
              <a:buSzPts val="2000"/>
              <a:buFont typeface="Helvetica Neue"/>
              <a:buAutoNum type="alphaUcPeriod"/>
            </a:pPr>
            <a:r>
              <a:rPr i="1" lang="en" sz="2000">
                <a:solidFill>
                  <a:schemeClr val="dk1"/>
                </a:solidFill>
                <a:latin typeface="Helvetica Neue"/>
                <a:ea typeface="Helvetica Neue"/>
                <a:cs typeface="Helvetica Neue"/>
                <a:sym typeface="Helvetica Neue"/>
              </a:rPr>
              <a:t>It plays the guitar</a:t>
            </a:r>
            <a:endParaRPr i="1" sz="2000">
              <a:solidFill>
                <a:schemeClr val="dk1"/>
              </a:solidFill>
              <a:latin typeface="Helvetica Neue"/>
              <a:ea typeface="Helvetica Neue"/>
              <a:cs typeface="Helvetica Neue"/>
              <a:sym typeface="Helvetica Neue"/>
            </a:endParaRPr>
          </a:p>
          <a:p>
            <a:pPr indent="0" lvl="0" marL="0" rtl="0">
              <a:spcBef>
                <a:spcPts val="0"/>
              </a:spcBef>
              <a:spcAft>
                <a:spcPts val="0"/>
              </a:spcAft>
              <a:buNone/>
            </a:pPr>
            <a:r>
              <a:t/>
            </a:r>
            <a:endParaRPr b="1" i="1" sz="1000">
              <a:solidFill>
                <a:schemeClr val="dk1"/>
              </a:solidFill>
              <a:latin typeface="Helvetica Neue"/>
              <a:ea typeface="Helvetica Neue"/>
              <a:cs typeface="Helvetica Neue"/>
              <a:sym typeface="Helvetica Neue"/>
            </a:endParaRPr>
          </a:p>
          <a:p>
            <a:pPr indent="0" lvl="0" marL="0" rtl="0">
              <a:spcBef>
                <a:spcPts val="0"/>
              </a:spcBef>
              <a:spcAft>
                <a:spcPts val="0"/>
              </a:spcAft>
              <a:buNone/>
            </a:pPr>
            <a:r>
              <a:t/>
            </a:r>
            <a:endParaRPr b="1" i="1" sz="1000">
              <a:solidFill>
                <a:schemeClr val="dk1"/>
              </a:solidFill>
              <a:latin typeface="Helvetica Neue"/>
              <a:ea typeface="Helvetica Neue"/>
              <a:cs typeface="Helvetica Neue"/>
              <a:sym typeface="Helvetica Neue"/>
            </a:endParaRPr>
          </a:p>
          <a:p>
            <a:pPr indent="0" lvl="0" marL="0" rtl="0">
              <a:spcBef>
                <a:spcPts val="0"/>
              </a:spcBef>
              <a:spcAft>
                <a:spcPts val="0"/>
              </a:spcAft>
              <a:buNone/>
            </a:pPr>
            <a:r>
              <a:t/>
            </a:r>
            <a:endParaRPr b="1" i="1" sz="1000">
              <a:solidFill>
                <a:schemeClr val="dk1"/>
              </a:solidFill>
              <a:latin typeface="Helvetica Neue"/>
              <a:ea typeface="Helvetica Neue"/>
              <a:cs typeface="Helvetica Neue"/>
              <a:sym typeface="Helvetica Neue"/>
            </a:endParaRPr>
          </a:p>
          <a:p>
            <a:pPr indent="0" lvl="0" marL="0" rtl="0">
              <a:spcBef>
                <a:spcPts val="0"/>
              </a:spcBef>
              <a:spcAft>
                <a:spcPts val="0"/>
              </a:spcAft>
              <a:buNone/>
            </a:pPr>
            <a:r>
              <a:t/>
            </a:r>
            <a:endParaRPr i="1" sz="2400">
              <a:solidFill>
                <a:schemeClr val="dk1"/>
              </a:solidFill>
              <a:latin typeface="Helvetica Neue"/>
              <a:ea typeface="Helvetica Neue"/>
              <a:cs typeface="Helvetica Neue"/>
              <a:sym typeface="Helvetica Neue"/>
            </a:endParaRPr>
          </a:p>
          <a:p>
            <a:pPr indent="0" lvl="0" marL="0" rtl="0">
              <a:spcBef>
                <a:spcPts val="0"/>
              </a:spcBef>
              <a:spcAft>
                <a:spcPts val="0"/>
              </a:spcAft>
              <a:buNone/>
            </a:pPr>
            <a:r>
              <a:t/>
            </a:r>
            <a:endParaRPr i="1" sz="1000">
              <a:solidFill>
                <a:schemeClr val="dk1"/>
              </a:solidFill>
              <a:latin typeface="Helvetica Neue"/>
              <a:ea typeface="Helvetica Neue"/>
              <a:cs typeface="Helvetica Neue"/>
              <a:sym typeface="Helvetica Neue"/>
            </a:endParaRPr>
          </a:p>
        </p:txBody>
      </p:sp>
      <p:pic>
        <p:nvPicPr>
          <p:cNvPr id="211" name="Shape 211"/>
          <p:cNvPicPr preferRelativeResize="0"/>
          <p:nvPr/>
        </p:nvPicPr>
        <p:blipFill rotWithShape="1">
          <a:blip r:embed="rId3">
            <a:alphaModFix/>
          </a:blip>
          <a:srcRect b="0" l="0" r="0" t="0"/>
          <a:stretch/>
        </p:blipFill>
        <p:spPr>
          <a:xfrm>
            <a:off x="0" y="0"/>
            <a:ext cx="1710963" cy="85882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5" name="Shape 215"/>
        <p:cNvGrpSpPr/>
        <p:nvPr/>
      </p:nvGrpSpPr>
      <p:grpSpPr>
        <a:xfrm>
          <a:off x="0" y="0"/>
          <a:ext cx="0" cy="0"/>
          <a:chOff x="0" y="0"/>
          <a:chExt cx="0" cy="0"/>
        </a:xfrm>
      </p:grpSpPr>
      <p:graphicFrame>
        <p:nvGraphicFramePr>
          <p:cNvPr id="216" name="Shape 216"/>
          <p:cNvGraphicFramePr/>
          <p:nvPr/>
        </p:nvGraphicFramePr>
        <p:xfrm>
          <a:off x="822951" y="1388413"/>
          <a:ext cx="3000000" cy="3000000"/>
        </p:xfrm>
        <a:graphic>
          <a:graphicData uri="http://schemas.openxmlformats.org/drawingml/2006/table">
            <a:tbl>
              <a:tblPr>
                <a:noFill/>
                <a:tableStyleId>{A391F5CF-1CA8-46B9-96D7-02BED057D3AE}</a:tableStyleId>
              </a:tblPr>
              <a:tblGrid>
                <a:gridCol w="3749050"/>
                <a:gridCol w="3749050"/>
              </a:tblGrid>
              <a:tr h="2371675">
                <a:tc>
                  <a:txBody>
                    <a:bodyPr>
                      <a:noAutofit/>
                    </a:bodyPr>
                    <a:lstStyle/>
                    <a:p>
                      <a:pPr indent="0" lvl="0" marL="0" marR="0" rtl="0" algn="l">
                        <a:lnSpc>
                          <a:spcPct val="115000"/>
                        </a:lnSpc>
                        <a:spcBef>
                          <a:spcPts val="0"/>
                        </a:spcBef>
                        <a:spcAft>
                          <a:spcPts val="0"/>
                        </a:spcAft>
                        <a:buNone/>
                      </a:pPr>
                      <a:r>
                        <a:rPr b="1" lang="en" sz="2000" u="none" cap="none" strike="noStrike">
                          <a:latin typeface="Helvetica Neue"/>
                          <a:ea typeface="Helvetica Neue"/>
                          <a:cs typeface="Helvetica Neue"/>
                          <a:sym typeface="Helvetica Neue"/>
                        </a:rPr>
                        <a:t>Step 1.</a:t>
                      </a:r>
                      <a:r>
                        <a:rPr lang="en" sz="2000" u="none" cap="none" strike="noStrike">
                          <a:latin typeface="Helvetica Neue"/>
                          <a:ea typeface="Helvetica Neue"/>
                          <a:cs typeface="Helvetica Neue"/>
                          <a:sym typeface="Helvetica Neue"/>
                        </a:rPr>
                        <a:t> </a:t>
                      </a:r>
                      <a:r>
                        <a:rPr lang="en" sz="2000">
                          <a:latin typeface="Helvetica Neue"/>
                          <a:ea typeface="Helvetica Neue"/>
                          <a:cs typeface="Helvetica Neue"/>
                          <a:sym typeface="Helvetica Neue"/>
                        </a:rPr>
                        <a:t>Cut out a guitar share from card.</a:t>
                      </a:r>
                      <a:endParaRPr sz="2000" u="none" cap="none" strike="noStrike">
                        <a:latin typeface="Arial"/>
                        <a:ea typeface="Arial"/>
                        <a:cs typeface="Arial"/>
                        <a:sym typeface="Arial"/>
                      </a:endParaRPr>
                    </a:p>
                  </a:txBody>
                  <a:tcPr marT="63500" marB="63500" marR="63500" marL="63500" anchor="ctr"/>
                </a:tc>
                <a:tc>
                  <a:txBody>
                    <a:bodyPr>
                      <a:noAutofit/>
                    </a:bodyPr>
                    <a:lstStyle/>
                    <a:p>
                      <a:pPr indent="0" lvl="0" marL="0" marR="0" rtl="0" algn="l">
                        <a:lnSpc>
                          <a:spcPct val="115000"/>
                        </a:lnSpc>
                        <a:spcBef>
                          <a:spcPts val="0"/>
                        </a:spcBef>
                        <a:spcAft>
                          <a:spcPts val="0"/>
                        </a:spcAft>
                        <a:buNone/>
                      </a:pPr>
                      <a:r>
                        <a:t/>
                      </a:r>
                      <a:endParaRPr b="1" sz="2000" u="none" cap="none" strike="noStrike">
                        <a:latin typeface="Helvetica Neue"/>
                        <a:ea typeface="Helvetica Neue"/>
                        <a:cs typeface="Helvetica Neue"/>
                        <a:sym typeface="Helvetica Neue"/>
                      </a:endParaRPr>
                    </a:p>
                  </a:txBody>
                  <a:tcPr marT="63500" marB="63500" marR="63500" marL="63500"/>
                </a:tc>
              </a:tr>
              <a:tr h="2640700">
                <a:tc>
                  <a:txBody>
                    <a:bodyPr>
                      <a:noAutofit/>
                    </a:bodyPr>
                    <a:lstStyle/>
                    <a:p>
                      <a:pPr indent="0" lvl="0" marL="0" marR="0" rtl="0" algn="l">
                        <a:lnSpc>
                          <a:spcPct val="115000"/>
                        </a:lnSpc>
                        <a:spcBef>
                          <a:spcPts val="0"/>
                        </a:spcBef>
                        <a:spcAft>
                          <a:spcPts val="0"/>
                        </a:spcAft>
                        <a:buNone/>
                      </a:pPr>
                      <a:r>
                        <a:rPr b="1" lang="en" sz="2000" u="none" cap="none" strike="noStrike">
                          <a:latin typeface="Helvetica Neue"/>
                          <a:ea typeface="Helvetica Neue"/>
                          <a:cs typeface="Helvetica Neue"/>
                          <a:sym typeface="Helvetica Neue"/>
                        </a:rPr>
                        <a:t>Step 2. </a:t>
                      </a:r>
                      <a:r>
                        <a:rPr lang="en" sz="2000">
                          <a:latin typeface="Helvetica Neue"/>
                          <a:ea typeface="Helvetica Neue"/>
                          <a:cs typeface="Helvetica Neue"/>
                          <a:sym typeface="Helvetica Neue"/>
                        </a:rPr>
                        <a:t>Use a button in place of the Key press.</a:t>
                      </a:r>
                      <a:endParaRPr sz="2000" u="none" cap="none" strike="noStrike">
                        <a:latin typeface="Helvetica Neue"/>
                        <a:ea typeface="Helvetica Neue"/>
                        <a:cs typeface="Helvetica Neue"/>
                        <a:sym typeface="Helvetica Neue"/>
                      </a:endParaRPr>
                    </a:p>
                  </a:txBody>
                  <a:tcPr marT="63500" marB="63500" marR="63500" marL="63500" anchor="ctr"/>
                </a:tc>
                <a:tc>
                  <a:txBody>
                    <a:bodyPr>
                      <a:noAutofit/>
                    </a:bodyPr>
                    <a:lstStyle/>
                    <a:p>
                      <a:pPr indent="0" lvl="0" marL="0" marR="0" rtl="0" algn="l">
                        <a:lnSpc>
                          <a:spcPct val="115000"/>
                        </a:lnSpc>
                        <a:spcBef>
                          <a:spcPts val="0"/>
                        </a:spcBef>
                        <a:spcAft>
                          <a:spcPts val="0"/>
                        </a:spcAft>
                        <a:buNone/>
                      </a:pPr>
                      <a:r>
                        <a:t/>
                      </a:r>
                      <a:endParaRPr b="1" sz="2000" u="none" cap="none" strike="noStrike">
                        <a:latin typeface="Helvetica Neue"/>
                        <a:ea typeface="Helvetica Neue"/>
                        <a:cs typeface="Helvetica Neue"/>
                        <a:sym typeface="Helvetica Neue"/>
                      </a:endParaRPr>
                    </a:p>
                  </a:txBody>
                  <a:tcPr marT="63500" marB="63500" marR="63500" marL="63500"/>
                </a:tc>
              </a:tr>
            </a:tbl>
          </a:graphicData>
        </a:graphic>
      </p:graphicFrame>
      <p:sp>
        <p:nvSpPr>
          <p:cNvPr id="217" name="Shape 217"/>
          <p:cNvSpPr txBox="1"/>
          <p:nvPr/>
        </p:nvSpPr>
        <p:spPr>
          <a:xfrm>
            <a:off x="546286" y="243363"/>
            <a:ext cx="8153400" cy="622800"/>
          </a:xfrm>
          <a:prstGeom prst="rect">
            <a:avLst/>
          </a:prstGeom>
          <a:noFill/>
          <a:ln>
            <a:noFill/>
          </a:ln>
        </p:spPr>
        <p:txBody>
          <a:bodyPr anchorCtr="0" anchor="b" bIns="0" lIns="0" spcFirstLastPara="1" rIns="0" wrap="square" tIns="24750">
            <a:noAutofit/>
          </a:bodyPr>
          <a:lstStyle/>
          <a:p>
            <a:pPr indent="0" lvl="0" marL="0" marR="0" rtl="0" algn="r">
              <a:lnSpc>
                <a:spcPct val="90000"/>
              </a:lnSpc>
              <a:spcBef>
                <a:spcPts val="0"/>
              </a:spcBef>
              <a:spcAft>
                <a:spcPts val="0"/>
              </a:spcAft>
              <a:buClr>
                <a:srgbClr val="000000"/>
              </a:buClr>
              <a:buSzPts val="4200"/>
              <a:buFont typeface="Arial"/>
              <a:buNone/>
            </a:pPr>
            <a:r>
              <a:rPr b="1" lang="en" sz="4200">
                <a:solidFill>
                  <a:srgbClr val="08D0C4"/>
                </a:solidFill>
                <a:latin typeface="Helvetica Neue"/>
                <a:ea typeface="Helvetica Neue"/>
                <a:cs typeface="Helvetica Neue"/>
                <a:sym typeface="Helvetica Neue"/>
              </a:rPr>
              <a:t>Challenge 1</a:t>
            </a:r>
            <a:endParaRPr b="1" i="0" sz="4200" u="none" cap="none" strike="noStrike">
              <a:solidFill>
                <a:srgbClr val="08D0C4"/>
              </a:solidFill>
              <a:latin typeface="Helvetica Neue"/>
              <a:ea typeface="Helvetica Neue"/>
              <a:cs typeface="Helvetica Neue"/>
              <a:sym typeface="Helvetica Neue"/>
            </a:endParaRPr>
          </a:p>
        </p:txBody>
      </p:sp>
      <p:pic>
        <p:nvPicPr>
          <p:cNvPr id="218" name="Shape 218"/>
          <p:cNvPicPr preferRelativeResize="0"/>
          <p:nvPr/>
        </p:nvPicPr>
        <p:blipFill rotWithShape="1">
          <a:blip r:embed="rId3">
            <a:alphaModFix/>
          </a:blip>
          <a:srcRect b="0" l="0" r="0" t="0"/>
          <a:stretch/>
        </p:blipFill>
        <p:spPr>
          <a:xfrm>
            <a:off x="0" y="0"/>
            <a:ext cx="1710963" cy="858825"/>
          </a:xfrm>
          <a:prstGeom prst="rect">
            <a:avLst/>
          </a:prstGeom>
          <a:noFill/>
          <a:ln>
            <a:noFill/>
          </a:ln>
        </p:spPr>
      </p:pic>
      <p:pic>
        <p:nvPicPr>
          <p:cNvPr id="219" name="Shape 219"/>
          <p:cNvPicPr preferRelativeResize="0"/>
          <p:nvPr/>
        </p:nvPicPr>
        <p:blipFill>
          <a:blip r:embed="rId4">
            <a:alphaModFix/>
          </a:blip>
          <a:stretch>
            <a:fillRect/>
          </a:stretch>
        </p:blipFill>
        <p:spPr>
          <a:xfrm>
            <a:off x="5222925" y="1530713"/>
            <a:ext cx="2332500" cy="1856793"/>
          </a:xfrm>
          <a:prstGeom prst="rect">
            <a:avLst/>
          </a:prstGeom>
          <a:noFill/>
          <a:ln>
            <a:noFill/>
          </a:ln>
        </p:spPr>
      </p:pic>
      <p:pic>
        <p:nvPicPr>
          <p:cNvPr id="220" name="Shape 220"/>
          <p:cNvPicPr preferRelativeResize="0"/>
          <p:nvPr/>
        </p:nvPicPr>
        <p:blipFill>
          <a:blip r:embed="rId5">
            <a:alphaModFix/>
          </a:blip>
          <a:stretch>
            <a:fillRect/>
          </a:stretch>
        </p:blipFill>
        <p:spPr>
          <a:xfrm>
            <a:off x="5222925" y="4052050"/>
            <a:ext cx="2332500" cy="201025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