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82" r:id="rId5"/>
    <p:sldMasterId id="2147483683" r:id="rId6"/>
    <p:sldMasterId id="2147483684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</p:sldIdLst>
  <p:sldSz cy="6858000" cx="9144000"/>
  <p:notesSz cx="6858000" cy="9144000"/>
  <p:embeddedFontLst>
    <p:embeddedFont>
      <p:font typeface="Helvetica Neue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518">
          <p15:clr>
            <a:srgbClr val="A4A3A4"/>
          </p15:clr>
        </p15:guide>
        <p15:guide id="2" pos="5242">
          <p15:clr>
            <a:srgbClr val="A4A3A4"/>
          </p15:clr>
        </p15:guide>
        <p15:guide id="3" orient="horz" pos="864">
          <p15:clr>
            <a:srgbClr val="A4A3A4"/>
          </p15:clr>
        </p15:guide>
        <p15:guide id="4" orient="horz" pos="40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6A04C03B-9D5F-459F-B949-36FB74D9F2B4}">
  <a:tblStyle styleId="{6A04C03B-9D5F-459F-B949-36FB74D9F2B4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fill>
          <a:solidFill>
            <a:srgbClr val="CFD7E7"/>
          </a:solidFill>
        </a:fill>
      </a:tcStyle>
    </a:band1H>
    <a:band2H>
      <a:tcTxStyle/>
    </a:band2H>
    <a:band1V>
      <a:tcTxStyle/>
      <a:tcStyle>
        <a:fill>
          <a:solidFill>
            <a:srgbClr val="CFD7E7"/>
          </a:solidFill>
        </a:fill>
      </a:tcStyle>
    </a:band1V>
    <a:band2V>
      <a:tcTxStyle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518"/>
        <p:guide pos="5242"/>
        <p:guide pos="864" orient="horz"/>
        <p:guide pos="4032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2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4" Type="http://schemas.openxmlformats.org/officeDocument/2006/relationships/font" Target="fonts/HelveticaNeue-bold.fntdata"/><Relationship Id="rId23" Type="http://schemas.openxmlformats.org/officeDocument/2006/relationships/font" Target="fonts/HelveticaNeue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1.xml"/><Relationship Id="rId26" Type="http://schemas.openxmlformats.org/officeDocument/2006/relationships/font" Target="fonts/HelveticaNeue-boldItalic.fntdata"/><Relationship Id="rId25" Type="http://schemas.openxmlformats.org/officeDocument/2006/relationships/font" Target="fonts/HelveticaNeue-italic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slideMaster" Target="slideMasters/slideMaster3.xml"/><Relationship Id="rId8" Type="http://schemas.openxmlformats.org/officeDocument/2006/relationships/notesMaster" Target="notesMasters/notesMaster1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9" Type="http://schemas.openxmlformats.org/officeDocument/2006/relationships/slide" Target="slides/slide11.xml"/><Relationship Id="rId18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3" name="Shape 153"/>
          <p:cNvSpPr txBox="1"/>
          <p:nvPr>
            <p:ph idx="1" type="body"/>
          </p:nvPr>
        </p:nvSpPr>
        <p:spPr>
          <a:xfrm>
            <a:off x="685784" y="434339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5" name="Shape 225"/>
          <p:cNvSpPr txBox="1"/>
          <p:nvPr>
            <p:ph idx="1" type="body"/>
          </p:nvPr>
        </p:nvSpPr>
        <p:spPr>
          <a:xfrm>
            <a:off x="685784" y="434339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i="1"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4" name="Shape 234"/>
          <p:cNvSpPr txBox="1"/>
          <p:nvPr>
            <p:ph idx="1" type="body"/>
          </p:nvPr>
        </p:nvSpPr>
        <p:spPr>
          <a:xfrm>
            <a:off x="685784" y="434339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1"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6" name="Shape 246"/>
          <p:cNvSpPr txBox="1"/>
          <p:nvPr>
            <p:ph idx="1" type="body"/>
          </p:nvPr>
        </p:nvSpPr>
        <p:spPr>
          <a:xfrm>
            <a:off x="685784" y="434339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i="1"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8" name="Shape 258"/>
          <p:cNvSpPr txBox="1"/>
          <p:nvPr>
            <p:ph idx="1" type="body"/>
          </p:nvPr>
        </p:nvSpPr>
        <p:spPr>
          <a:xfrm>
            <a:off x="685784" y="434339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5" name="Shape 265"/>
          <p:cNvSpPr txBox="1"/>
          <p:nvPr>
            <p:ph idx="1" type="body"/>
          </p:nvPr>
        </p:nvSpPr>
        <p:spPr>
          <a:xfrm>
            <a:off x="685784" y="434339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/>
          <p:nvPr>
            <p:ph idx="1" type="body"/>
          </p:nvPr>
        </p:nvSpPr>
        <p:spPr>
          <a:xfrm>
            <a:off x="685784" y="434339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350" lIns="81350" spcFirstLastPara="1" rIns="81350" wrap="square" tIns="81350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0" sz="18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9" name="Shape 15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6" name="Shape 166"/>
          <p:cNvSpPr txBox="1"/>
          <p:nvPr>
            <p:ph idx="1" type="body"/>
          </p:nvPr>
        </p:nvSpPr>
        <p:spPr>
          <a:xfrm>
            <a:off x="685784" y="434339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 txBox="1"/>
          <p:nvPr>
            <p:ph idx="1" type="body"/>
          </p:nvPr>
        </p:nvSpPr>
        <p:spPr>
          <a:xfrm>
            <a:off x="685784" y="434339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1350" lIns="81350" spcFirstLastPara="1" rIns="81350" wrap="square" tIns="81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200"/>
          </a:p>
        </p:txBody>
      </p:sp>
      <p:sp>
        <p:nvSpPr>
          <p:cNvPr id="175" name="Shape 17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2" name="Shape 182"/>
          <p:cNvSpPr txBox="1"/>
          <p:nvPr>
            <p:ph idx="1" type="body"/>
          </p:nvPr>
        </p:nvSpPr>
        <p:spPr>
          <a:xfrm>
            <a:off x="685784" y="434339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9" name="Shape 189"/>
          <p:cNvSpPr txBox="1"/>
          <p:nvPr>
            <p:ph idx="1" type="body"/>
          </p:nvPr>
        </p:nvSpPr>
        <p:spPr>
          <a:xfrm>
            <a:off x="685784" y="434339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0" name="Shape 200"/>
          <p:cNvSpPr txBox="1"/>
          <p:nvPr>
            <p:ph idx="1" type="body"/>
          </p:nvPr>
        </p:nvSpPr>
        <p:spPr>
          <a:xfrm>
            <a:off x="685784" y="434339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9" name="Shape 209"/>
          <p:cNvSpPr txBox="1"/>
          <p:nvPr>
            <p:ph idx="1" type="body"/>
          </p:nvPr>
        </p:nvSpPr>
        <p:spPr>
          <a:xfrm>
            <a:off x="685784" y="434339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8" name="Shape 218"/>
          <p:cNvSpPr txBox="1"/>
          <p:nvPr>
            <p:ph idx="1" type="body"/>
          </p:nvPr>
        </p:nvSpPr>
        <p:spPr>
          <a:xfrm>
            <a:off x="685784" y="434339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hasCustomPrompt="1"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4202967"/>
            <a:ext cx="8520600" cy="1734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x">
  <p:cSld name="TITLE_AND_BOD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/>
          <p:nvPr>
            <p:ph type="title"/>
          </p:nvPr>
        </p:nvSpPr>
        <p:spPr>
          <a:xfrm>
            <a:off x="457172" y="273352"/>
            <a:ext cx="8228700" cy="114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2925" lIns="82925" spcFirstLastPara="1" rIns="82925" wrap="square" tIns="829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" type="subTitle"/>
          </p:nvPr>
        </p:nvSpPr>
        <p:spPr>
          <a:xfrm>
            <a:off x="457172" y="1604841"/>
            <a:ext cx="8228700" cy="397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2925" lIns="82925" spcFirstLastPara="1" rIns="82925" wrap="square" tIns="829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Content" type="obj">
  <p:cSld name="OBJEC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x="457172" y="273352"/>
            <a:ext cx="8228700" cy="114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2925" lIns="82925" spcFirstLastPara="1" rIns="82925" wrap="square" tIns="829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457172" y="1604841"/>
            <a:ext cx="8228700" cy="39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Slide" type="blank">
  <p:cSld name="BLANK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2 Content" type="twoObj">
  <p:cSld name="TWO_OBJECTS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/>
          <p:nvPr>
            <p:ph type="title"/>
          </p:nvPr>
        </p:nvSpPr>
        <p:spPr>
          <a:xfrm>
            <a:off x="457172" y="273352"/>
            <a:ext cx="8228700" cy="114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2925" lIns="82925" spcFirstLastPara="1" rIns="82925" wrap="square" tIns="829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x="457172" y="1604841"/>
            <a:ext cx="4015500" cy="39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6" name="Shape 66"/>
          <p:cNvSpPr txBox="1"/>
          <p:nvPr>
            <p:ph idx="2" type="body"/>
          </p:nvPr>
        </p:nvSpPr>
        <p:spPr>
          <a:xfrm>
            <a:off x="4673927" y="1604841"/>
            <a:ext cx="4015500" cy="39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/>
          <p:nvPr>
            <p:ph type="title"/>
          </p:nvPr>
        </p:nvSpPr>
        <p:spPr>
          <a:xfrm>
            <a:off x="457172" y="273352"/>
            <a:ext cx="8228700" cy="114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2925" lIns="82925" spcFirstLastPara="1" rIns="82925" wrap="square" tIns="829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entered Text" type="objOnly">
  <p:cSld name="OBJECT_ONLY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/>
          <p:nvPr>
            <p:ph idx="1" type="subTitle"/>
          </p:nvPr>
        </p:nvSpPr>
        <p:spPr>
          <a:xfrm>
            <a:off x="457172" y="273352"/>
            <a:ext cx="8228700" cy="530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2925" lIns="82925" spcFirstLastPara="1" rIns="82925" wrap="square" tIns="829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2 Content and Content" type="twoObjAndObj">
  <p:cSld name="TWO_OBJECTS_AND_OBJEC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>
            <p:ph type="title"/>
          </p:nvPr>
        </p:nvSpPr>
        <p:spPr>
          <a:xfrm>
            <a:off x="457172" y="273352"/>
            <a:ext cx="8228700" cy="114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2925" lIns="82925" spcFirstLastPara="1" rIns="82925" wrap="square" tIns="829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x="457172" y="1604841"/>
            <a:ext cx="40155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2" type="body"/>
          </p:nvPr>
        </p:nvSpPr>
        <p:spPr>
          <a:xfrm>
            <a:off x="457172" y="3682578"/>
            <a:ext cx="40155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3" type="body"/>
          </p:nvPr>
        </p:nvSpPr>
        <p:spPr>
          <a:xfrm>
            <a:off x="4673927" y="1604841"/>
            <a:ext cx="4015500" cy="39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Content and 2 Content" type="objAndTwoObj">
  <p:cSld name="OBJECT_AND_TWO_OBJECTS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/>
          <p:nvPr>
            <p:ph type="title"/>
          </p:nvPr>
        </p:nvSpPr>
        <p:spPr>
          <a:xfrm>
            <a:off x="457172" y="273352"/>
            <a:ext cx="8228700" cy="114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2925" lIns="82925" spcFirstLastPara="1" rIns="82925" wrap="square" tIns="829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1" type="body"/>
          </p:nvPr>
        </p:nvSpPr>
        <p:spPr>
          <a:xfrm>
            <a:off x="457172" y="1604841"/>
            <a:ext cx="4015500" cy="39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9" name="Shape 79"/>
          <p:cNvSpPr txBox="1"/>
          <p:nvPr>
            <p:ph idx="2" type="body"/>
          </p:nvPr>
        </p:nvSpPr>
        <p:spPr>
          <a:xfrm>
            <a:off x="4673927" y="1604841"/>
            <a:ext cx="40155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Shape 80"/>
          <p:cNvSpPr txBox="1"/>
          <p:nvPr>
            <p:ph idx="3" type="body"/>
          </p:nvPr>
        </p:nvSpPr>
        <p:spPr>
          <a:xfrm>
            <a:off x="4673927" y="3682578"/>
            <a:ext cx="40155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2 Content over Content" type="twoObjOverTx">
  <p:cSld name="TWO_OBJECTS_OVER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/>
          <p:nvPr>
            <p:ph type="title"/>
          </p:nvPr>
        </p:nvSpPr>
        <p:spPr>
          <a:xfrm>
            <a:off x="457172" y="273352"/>
            <a:ext cx="8228700" cy="114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2925" lIns="82925" spcFirstLastPara="1" rIns="82925" wrap="square" tIns="829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457172" y="1604841"/>
            <a:ext cx="40155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4" name="Shape 84"/>
          <p:cNvSpPr txBox="1"/>
          <p:nvPr>
            <p:ph idx="2" type="body"/>
          </p:nvPr>
        </p:nvSpPr>
        <p:spPr>
          <a:xfrm>
            <a:off x="4673927" y="1604841"/>
            <a:ext cx="40155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5" name="Shape 85"/>
          <p:cNvSpPr txBox="1"/>
          <p:nvPr>
            <p:ph idx="3" type="body"/>
          </p:nvPr>
        </p:nvSpPr>
        <p:spPr>
          <a:xfrm>
            <a:off x="457172" y="3682578"/>
            <a:ext cx="82287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Content over Content" type="objOverTx">
  <p:cSld name="OBJECT_OVER_TEXT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>
            <p:ph type="title"/>
          </p:nvPr>
        </p:nvSpPr>
        <p:spPr>
          <a:xfrm>
            <a:off x="457172" y="273352"/>
            <a:ext cx="8228700" cy="114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2925" lIns="82925" spcFirstLastPara="1" rIns="82925" wrap="square" tIns="829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8" name="Shape 88"/>
          <p:cNvSpPr txBox="1"/>
          <p:nvPr>
            <p:ph idx="1" type="body"/>
          </p:nvPr>
        </p:nvSpPr>
        <p:spPr>
          <a:xfrm>
            <a:off x="457172" y="1604841"/>
            <a:ext cx="82287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9" name="Shape 89"/>
          <p:cNvSpPr txBox="1"/>
          <p:nvPr>
            <p:ph idx="2" type="body"/>
          </p:nvPr>
        </p:nvSpPr>
        <p:spPr>
          <a:xfrm>
            <a:off x="457172" y="3682578"/>
            <a:ext cx="82287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4 Content" type="fourObj">
  <p:cSld name="FOUR_OBJECTS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>
            <p:ph type="title"/>
          </p:nvPr>
        </p:nvSpPr>
        <p:spPr>
          <a:xfrm>
            <a:off x="457172" y="273352"/>
            <a:ext cx="8228700" cy="114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2925" lIns="82925" spcFirstLastPara="1" rIns="82925" wrap="square" tIns="829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x="457172" y="1604841"/>
            <a:ext cx="40155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3" name="Shape 93"/>
          <p:cNvSpPr txBox="1"/>
          <p:nvPr>
            <p:ph idx="2" type="body"/>
          </p:nvPr>
        </p:nvSpPr>
        <p:spPr>
          <a:xfrm>
            <a:off x="4673927" y="1604841"/>
            <a:ext cx="40155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4" name="Shape 94"/>
          <p:cNvSpPr txBox="1"/>
          <p:nvPr>
            <p:ph idx="3" type="body"/>
          </p:nvPr>
        </p:nvSpPr>
        <p:spPr>
          <a:xfrm>
            <a:off x="4673927" y="3682578"/>
            <a:ext cx="40155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5" name="Shape 95"/>
          <p:cNvSpPr txBox="1"/>
          <p:nvPr>
            <p:ph idx="4" type="body"/>
          </p:nvPr>
        </p:nvSpPr>
        <p:spPr>
          <a:xfrm>
            <a:off x="457172" y="3682578"/>
            <a:ext cx="40155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6 Content">
  <p:cSld name="Title, 6 Conten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>
            <p:ph type="title"/>
          </p:nvPr>
        </p:nvSpPr>
        <p:spPr>
          <a:xfrm>
            <a:off x="457172" y="273352"/>
            <a:ext cx="8228700" cy="114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2925" lIns="82925" spcFirstLastPara="1" rIns="82925" wrap="square" tIns="829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x="457172" y="1604841"/>
            <a:ext cx="8228700" cy="39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9" name="Shape 99"/>
          <p:cNvSpPr txBox="1"/>
          <p:nvPr>
            <p:ph idx="2" type="body"/>
          </p:nvPr>
        </p:nvSpPr>
        <p:spPr>
          <a:xfrm>
            <a:off x="457172" y="1604841"/>
            <a:ext cx="8228700" cy="39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0" name="Shape 100"/>
          <p:cNvSpPr/>
          <p:nvPr/>
        </p:nvSpPr>
        <p:spPr>
          <a:xfrm>
            <a:off x="457172" y="1604841"/>
            <a:ext cx="8228700" cy="397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Shape 101"/>
          <p:cNvSpPr/>
          <p:nvPr/>
        </p:nvSpPr>
        <p:spPr>
          <a:xfrm>
            <a:off x="457172" y="1604841"/>
            <a:ext cx="8228700" cy="397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x">
  <p:cSld name="TITLE_AND_BODY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/>
          <p:nvPr>
            <p:ph type="title"/>
          </p:nvPr>
        </p:nvSpPr>
        <p:spPr>
          <a:xfrm>
            <a:off x="457172" y="273352"/>
            <a:ext cx="822870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0" name="Shape 110"/>
          <p:cNvSpPr txBox="1"/>
          <p:nvPr>
            <p:ph idx="1" type="subTitle"/>
          </p:nvPr>
        </p:nvSpPr>
        <p:spPr>
          <a:xfrm>
            <a:off x="457172" y="1604841"/>
            <a:ext cx="8228700" cy="397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Slide" type="blank">
  <p:cSld name="BLANK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2 Content" type="twoObj">
  <p:cSld name="TWO_OBJECTS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/>
          <p:nvPr>
            <p:ph type="title"/>
          </p:nvPr>
        </p:nvSpPr>
        <p:spPr>
          <a:xfrm>
            <a:off x="457172" y="273352"/>
            <a:ext cx="822870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x="457172" y="1604841"/>
            <a:ext cx="4015500" cy="39777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5" name="Shape 115"/>
          <p:cNvSpPr txBox="1"/>
          <p:nvPr>
            <p:ph idx="2" type="body"/>
          </p:nvPr>
        </p:nvSpPr>
        <p:spPr>
          <a:xfrm>
            <a:off x="4673927" y="1604841"/>
            <a:ext cx="4015500" cy="39777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>
            <p:ph type="title"/>
          </p:nvPr>
        </p:nvSpPr>
        <p:spPr>
          <a:xfrm>
            <a:off x="457172" y="273352"/>
            <a:ext cx="822870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entered Text" type="objOnly">
  <p:cSld name="OBJECT_ONLY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/>
          <p:nvPr>
            <p:ph idx="1" type="subTitle"/>
          </p:nvPr>
        </p:nvSpPr>
        <p:spPr>
          <a:xfrm>
            <a:off x="457172" y="273352"/>
            <a:ext cx="8228700" cy="530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2 Content and Content" type="twoObjAndObj">
  <p:cSld name="TWO_OBJECTS_AND_OBJECT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/>
          <p:nvPr>
            <p:ph type="title"/>
          </p:nvPr>
        </p:nvSpPr>
        <p:spPr>
          <a:xfrm>
            <a:off x="457172" y="273352"/>
            <a:ext cx="822870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2" name="Shape 122"/>
          <p:cNvSpPr txBox="1"/>
          <p:nvPr>
            <p:ph idx="1" type="body"/>
          </p:nvPr>
        </p:nvSpPr>
        <p:spPr>
          <a:xfrm>
            <a:off x="457172" y="1604841"/>
            <a:ext cx="40155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3" name="Shape 123"/>
          <p:cNvSpPr txBox="1"/>
          <p:nvPr>
            <p:ph idx="2" type="body"/>
          </p:nvPr>
        </p:nvSpPr>
        <p:spPr>
          <a:xfrm>
            <a:off x="457172" y="3682578"/>
            <a:ext cx="40155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4" name="Shape 124"/>
          <p:cNvSpPr txBox="1"/>
          <p:nvPr>
            <p:ph idx="3" type="body"/>
          </p:nvPr>
        </p:nvSpPr>
        <p:spPr>
          <a:xfrm>
            <a:off x="4673927" y="1604841"/>
            <a:ext cx="4015500" cy="39777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Content and 2 Content" type="objAndTwoObj">
  <p:cSld name="OBJECT_AND_TWO_OBJECTS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/>
          <p:nvPr>
            <p:ph type="title"/>
          </p:nvPr>
        </p:nvSpPr>
        <p:spPr>
          <a:xfrm>
            <a:off x="457172" y="273352"/>
            <a:ext cx="822870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x="457172" y="1604841"/>
            <a:ext cx="4015500" cy="39777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8" name="Shape 128"/>
          <p:cNvSpPr txBox="1"/>
          <p:nvPr>
            <p:ph idx="2" type="body"/>
          </p:nvPr>
        </p:nvSpPr>
        <p:spPr>
          <a:xfrm>
            <a:off x="4673927" y="1604841"/>
            <a:ext cx="40155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9" name="Shape 129"/>
          <p:cNvSpPr txBox="1"/>
          <p:nvPr>
            <p:ph idx="3" type="body"/>
          </p:nvPr>
        </p:nvSpPr>
        <p:spPr>
          <a:xfrm>
            <a:off x="4673927" y="3682578"/>
            <a:ext cx="40155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2 Content over Content" type="twoObjOverTx">
  <p:cSld name="TWO_OBJECTS_OVER_TEXT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/>
          <p:nvPr>
            <p:ph type="title"/>
          </p:nvPr>
        </p:nvSpPr>
        <p:spPr>
          <a:xfrm>
            <a:off x="457172" y="273352"/>
            <a:ext cx="822870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x="457172" y="1604841"/>
            <a:ext cx="40155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3" name="Shape 133"/>
          <p:cNvSpPr txBox="1"/>
          <p:nvPr>
            <p:ph idx="2" type="body"/>
          </p:nvPr>
        </p:nvSpPr>
        <p:spPr>
          <a:xfrm>
            <a:off x="4673927" y="1604841"/>
            <a:ext cx="40155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4" name="Shape 134"/>
          <p:cNvSpPr txBox="1"/>
          <p:nvPr>
            <p:ph idx="3" type="body"/>
          </p:nvPr>
        </p:nvSpPr>
        <p:spPr>
          <a:xfrm>
            <a:off x="457172" y="3682578"/>
            <a:ext cx="82287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Content over Content" type="objOverTx">
  <p:cSld name="OBJECT_OVER_TEXT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/>
          <p:nvPr>
            <p:ph type="title"/>
          </p:nvPr>
        </p:nvSpPr>
        <p:spPr>
          <a:xfrm>
            <a:off x="457172" y="273352"/>
            <a:ext cx="822870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7" name="Shape 137"/>
          <p:cNvSpPr txBox="1"/>
          <p:nvPr>
            <p:ph idx="1" type="body"/>
          </p:nvPr>
        </p:nvSpPr>
        <p:spPr>
          <a:xfrm>
            <a:off x="457172" y="1604841"/>
            <a:ext cx="82287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8" name="Shape 138"/>
          <p:cNvSpPr txBox="1"/>
          <p:nvPr>
            <p:ph idx="2" type="body"/>
          </p:nvPr>
        </p:nvSpPr>
        <p:spPr>
          <a:xfrm>
            <a:off x="457172" y="3682578"/>
            <a:ext cx="82287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4 Content" type="fourObj">
  <p:cSld name="FOUR_OBJECTS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>
            <p:ph type="title"/>
          </p:nvPr>
        </p:nvSpPr>
        <p:spPr>
          <a:xfrm>
            <a:off x="457172" y="273352"/>
            <a:ext cx="822870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1" name="Shape 141"/>
          <p:cNvSpPr txBox="1"/>
          <p:nvPr>
            <p:ph idx="1" type="body"/>
          </p:nvPr>
        </p:nvSpPr>
        <p:spPr>
          <a:xfrm>
            <a:off x="457172" y="1604841"/>
            <a:ext cx="40155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2" name="Shape 142"/>
          <p:cNvSpPr txBox="1"/>
          <p:nvPr>
            <p:ph idx="2" type="body"/>
          </p:nvPr>
        </p:nvSpPr>
        <p:spPr>
          <a:xfrm>
            <a:off x="4673927" y="1604841"/>
            <a:ext cx="40155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3" name="Shape 143"/>
          <p:cNvSpPr txBox="1"/>
          <p:nvPr>
            <p:ph idx="3" type="body"/>
          </p:nvPr>
        </p:nvSpPr>
        <p:spPr>
          <a:xfrm>
            <a:off x="4673927" y="3682578"/>
            <a:ext cx="40155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4" name="Shape 144"/>
          <p:cNvSpPr txBox="1"/>
          <p:nvPr>
            <p:ph idx="4" type="body"/>
          </p:nvPr>
        </p:nvSpPr>
        <p:spPr>
          <a:xfrm>
            <a:off x="457172" y="3682578"/>
            <a:ext cx="4015500" cy="18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6 Content">
  <p:cSld name="Title, 6 Content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/>
          <p:nvPr>
            <p:ph type="title"/>
          </p:nvPr>
        </p:nvSpPr>
        <p:spPr>
          <a:xfrm>
            <a:off x="457172" y="273352"/>
            <a:ext cx="822870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7" name="Shape 147"/>
          <p:cNvSpPr txBox="1"/>
          <p:nvPr>
            <p:ph idx="1" type="body"/>
          </p:nvPr>
        </p:nvSpPr>
        <p:spPr>
          <a:xfrm>
            <a:off x="457172" y="1604841"/>
            <a:ext cx="8228700" cy="39777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8" name="Shape 148"/>
          <p:cNvSpPr txBox="1"/>
          <p:nvPr>
            <p:ph idx="2" type="body"/>
          </p:nvPr>
        </p:nvSpPr>
        <p:spPr>
          <a:xfrm>
            <a:off x="457172" y="1604841"/>
            <a:ext cx="8228700" cy="39777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9" name="Shape 149"/>
          <p:cNvSpPr/>
          <p:nvPr/>
        </p:nvSpPr>
        <p:spPr>
          <a:xfrm>
            <a:off x="457172" y="1604841"/>
            <a:ext cx="8228700" cy="397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Shape 150"/>
          <p:cNvSpPr/>
          <p:nvPr/>
        </p:nvSpPr>
        <p:spPr>
          <a:xfrm>
            <a:off x="457172" y="1604841"/>
            <a:ext cx="8228700" cy="397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67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theme" Target="../theme/theme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type="title"/>
          </p:nvPr>
        </p:nvSpPr>
        <p:spPr>
          <a:xfrm>
            <a:off x="457172" y="273352"/>
            <a:ext cx="8228700" cy="114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2925" lIns="82925" spcFirstLastPara="1" rIns="82925" wrap="square" tIns="829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457172" y="1604841"/>
            <a:ext cx="8228700" cy="39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10" type="dt"/>
          </p:nvPr>
        </p:nvSpPr>
        <p:spPr>
          <a:xfrm>
            <a:off x="457172" y="6247907"/>
            <a:ext cx="2130000" cy="4728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11" type="ftr"/>
          </p:nvPr>
        </p:nvSpPr>
        <p:spPr>
          <a:xfrm>
            <a:off x="3127054" y="6247907"/>
            <a:ext cx="2898000" cy="4728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12" type="sldNum"/>
          </p:nvPr>
        </p:nvSpPr>
        <p:spPr>
          <a:xfrm>
            <a:off x="6555842" y="6247907"/>
            <a:ext cx="2130000" cy="47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/>
          <p:nvPr>
            <p:ph type="title"/>
          </p:nvPr>
        </p:nvSpPr>
        <p:spPr>
          <a:xfrm>
            <a:off x="457172" y="273352"/>
            <a:ext cx="8228700" cy="11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76025" lIns="76025" spcFirstLastPara="1" rIns="76025" wrap="square" tIns="760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x="457172" y="1604841"/>
            <a:ext cx="8228700" cy="39777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5" name="Shape 105"/>
          <p:cNvSpPr txBox="1"/>
          <p:nvPr>
            <p:ph idx="10" type="dt"/>
          </p:nvPr>
        </p:nvSpPr>
        <p:spPr>
          <a:xfrm>
            <a:off x="457172" y="6247907"/>
            <a:ext cx="2130300" cy="4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6" name="Shape 106"/>
          <p:cNvSpPr txBox="1"/>
          <p:nvPr>
            <p:ph idx="11" type="ftr"/>
          </p:nvPr>
        </p:nvSpPr>
        <p:spPr>
          <a:xfrm>
            <a:off x="3127054" y="6247907"/>
            <a:ext cx="2898000" cy="4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76025" lIns="76025" spcFirstLastPara="1" rIns="76025" wrap="square" tIns="760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7" name="Shape 107"/>
          <p:cNvSpPr txBox="1"/>
          <p:nvPr>
            <p:ph idx="12" type="sldNum"/>
          </p:nvPr>
        </p:nvSpPr>
        <p:spPr>
          <a:xfrm>
            <a:off x="6555842" y="6247907"/>
            <a:ext cx="2130300" cy="4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image" Target="../media/image13.jpg"/><Relationship Id="rId5" Type="http://schemas.openxmlformats.org/officeDocument/2006/relationships/image" Target="../media/image14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12.png"/><Relationship Id="rId6" Type="http://schemas.openxmlformats.org/officeDocument/2006/relationships/image" Target="../media/image4.png"/><Relationship Id="rId7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Relationship Id="rId4" Type="http://schemas.openxmlformats.org/officeDocument/2006/relationships/image" Target="../media/image9.png"/><Relationship Id="rId5" Type="http://schemas.openxmlformats.org/officeDocument/2006/relationships/image" Target="../media/image19.jpg"/><Relationship Id="rId6" Type="http://schemas.openxmlformats.org/officeDocument/2006/relationships/image" Target="../media/image17.jpg"/><Relationship Id="rId7" Type="http://schemas.openxmlformats.org/officeDocument/2006/relationships/image" Target="../media/image16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18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6.png"/><Relationship Id="rId5" Type="http://schemas.openxmlformats.org/officeDocument/2006/relationships/image" Target="../media/image5.png"/><Relationship Id="rId6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15.jpg"/><Relationship Id="rId5" Type="http://schemas.openxmlformats.org/officeDocument/2006/relationships/image" Target="../media/image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Shape 1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2281044" cy="114498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Shape 156"/>
          <p:cNvSpPr txBox="1"/>
          <p:nvPr/>
        </p:nvSpPr>
        <p:spPr>
          <a:xfrm>
            <a:off x="508747" y="2448089"/>
            <a:ext cx="8153400" cy="235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7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6500">
                <a:solidFill>
                  <a:srgbClr val="08D0C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Light and Shadows</a:t>
            </a:r>
            <a:endParaRPr b="1" i="0" sz="6500" u="none" cap="none" strike="noStrike">
              <a:solidFill>
                <a:srgbClr val="08D0C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Shape 2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710963" cy="8588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28" name="Shape 228"/>
          <p:cNvGraphicFramePr/>
          <p:nvPr/>
        </p:nvGraphicFramePr>
        <p:xfrm>
          <a:off x="822913" y="13715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{6A04C03B-9D5F-459F-B949-36FB74D9F2B4}</a:tableStyleId>
              </a:tblPr>
              <a:tblGrid>
                <a:gridCol w="3749075"/>
                <a:gridCol w="3749075"/>
              </a:tblGrid>
              <a:tr h="25146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Step 1.</a:t>
                      </a:r>
                      <a:r>
                        <a:rPr lang="en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</a:t>
                      </a:r>
                      <a:r>
                        <a:rPr lang="en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Draw a line around the shadow</a:t>
                      </a:r>
                      <a:endParaRPr sz="2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3500" marB="63500" marR="63500" marL="6350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63500" marB="63500" marR="63500" marL="63500"/>
                </a:tc>
              </a:tr>
              <a:tr h="25146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Step 2. </a:t>
                      </a:r>
                      <a:r>
                        <a:rPr lang="en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Try placing the RGB LED at different distances from the object</a:t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63500" marB="63500" marR="63500" marL="6350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63500" marB="63500" marR="63500" marL="63500"/>
                </a:tc>
              </a:tr>
            </a:tbl>
          </a:graphicData>
        </a:graphic>
      </p:graphicFrame>
      <p:sp>
        <p:nvSpPr>
          <p:cNvPr id="229" name="Shape 229"/>
          <p:cNvSpPr txBox="1"/>
          <p:nvPr/>
        </p:nvSpPr>
        <p:spPr>
          <a:xfrm>
            <a:off x="546286" y="243363"/>
            <a:ext cx="8153400" cy="622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2475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b="1" lang="en" sz="4200">
                <a:solidFill>
                  <a:srgbClr val="08D0C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              </a:t>
            </a:r>
            <a:r>
              <a:rPr b="1" lang="en" sz="4200">
                <a:solidFill>
                  <a:srgbClr val="08D0C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Challenge 1- Debug it!</a:t>
            </a:r>
            <a:endParaRPr b="1" i="0" sz="4200" u="none" cap="none" strike="noStrike">
              <a:solidFill>
                <a:srgbClr val="08D0C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30" name="Shape 2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15925" y="1643350"/>
            <a:ext cx="1888825" cy="1888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Shape 2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25825" y="4057600"/>
            <a:ext cx="2269025" cy="2269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Shape 2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710963" cy="858825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Shape 237"/>
          <p:cNvSpPr txBox="1"/>
          <p:nvPr/>
        </p:nvSpPr>
        <p:spPr>
          <a:xfrm>
            <a:off x="1143000" y="31540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58585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238" name="Shape 238"/>
          <p:cNvGraphicFramePr/>
          <p:nvPr/>
        </p:nvGraphicFramePr>
        <p:xfrm>
          <a:off x="822926" y="13715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{6A04C03B-9D5F-459F-B949-36FB74D9F2B4}</a:tableStyleId>
              </a:tblPr>
              <a:tblGrid>
                <a:gridCol w="3749075"/>
                <a:gridCol w="3749075"/>
              </a:tblGrid>
              <a:tr h="16036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Step 1.</a:t>
                      </a:r>
                      <a:r>
                        <a:rPr lang="en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</a:t>
                      </a:r>
                      <a:r>
                        <a:rPr lang="en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Remove the Cycle Brightness block from the system and replace with the RGB Cycle Colors block</a:t>
                      </a:r>
                      <a:endParaRPr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63500" marB="63500" marR="63500" marL="6350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63500" marB="63500" marR="63500" marL="63500"/>
                </a:tc>
              </a:tr>
              <a:tr h="12358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Step 2. </a:t>
                      </a:r>
                      <a:r>
                        <a:rPr lang="en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Place the RGB Cycle Colors is between the Toggle and the RGB LED blocks. </a:t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63500" marB="63500" marR="63500" marL="63500" anchor="ctr"/>
                </a:tc>
                <a:tc rowSpan="2"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 u="none" cap="none" strike="noStrik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63500" marB="63500" marR="63500" marL="63500"/>
                </a:tc>
              </a:tr>
              <a:tr h="21896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Step 3.</a:t>
                      </a:r>
                      <a:r>
                        <a:rPr lang="en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</a:t>
                      </a:r>
                      <a:r>
                        <a:rPr lang="en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Press the Key Space to change the color of the RGB LED from red, green to blue. </a:t>
                      </a:r>
                      <a:endParaRPr sz="2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3500" marB="63500" marR="63500" marL="63500" anchor="ctr"/>
                </a:tc>
                <a:tc vMerge="1"/>
              </a:tr>
            </a:tbl>
          </a:graphicData>
        </a:graphic>
      </p:graphicFrame>
      <p:sp>
        <p:nvSpPr>
          <p:cNvPr id="239" name="Shape 239"/>
          <p:cNvSpPr txBox="1"/>
          <p:nvPr/>
        </p:nvSpPr>
        <p:spPr>
          <a:xfrm>
            <a:off x="698675" y="243375"/>
            <a:ext cx="8216700" cy="622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2475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b="1" lang="en" sz="4200">
                <a:solidFill>
                  <a:srgbClr val="08D0C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                                Challenge 2</a:t>
            </a:r>
            <a:endParaRPr b="1" i="0" sz="4200" u="none" cap="none" strike="noStrike">
              <a:solidFill>
                <a:srgbClr val="08D0C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40" name="Shape 240"/>
          <p:cNvPicPr preferRelativeResize="0"/>
          <p:nvPr/>
        </p:nvPicPr>
        <p:blipFill rotWithShape="1">
          <a:blip r:embed="rId4">
            <a:alphaModFix/>
          </a:blip>
          <a:srcRect b="57342" l="25564" r="57739" t="18546"/>
          <a:stretch/>
        </p:blipFill>
        <p:spPr>
          <a:xfrm>
            <a:off x="5678838" y="1490859"/>
            <a:ext cx="1594513" cy="1302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Shape 2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87875" y="3223875"/>
            <a:ext cx="2000531" cy="987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Shape 24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90275" y="4344275"/>
            <a:ext cx="1916798" cy="858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Shape 24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199600" y="5361590"/>
            <a:ext cx="2000525" cy="9353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Shape 2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710963" cy="858825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Shape 249"/>
          <p:cNvSpPr txBox="1"/>
          <p:nvPr/>
        </p:nvSpPr>
        <p:spPr>
          <a:xfrm>
            <a:off x="1143000" y="31540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58585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250" name="Shape 250"/>
          <p:cNvGraphicFramePr/>
          <p:nvPr/>
        </p:nvGraphicFramePr>
        <p:xfrm>
          <a:off x="822951" y="13715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{6A04C03B-9D5F-459F-B949-36FB74D9F2B4}</a:tableStyleId>
              </a:tblPr>
              <a:tblGrid>
                <a:gridCol w="3308425"/>
                <a:gridCol w="4189675"/>
              </a:tblGrid>
              <a:tr h="25146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Step 4. </a:t>
                      </a:r>
                      <a:r>
                        <a:rPr lang="en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Place the ping-pong ball in the middle of the table. Place the RGB LED above the ball, slightly to the right.</a:t>
                      </a:r>
                      <a:endParaRPr sz="2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3500" marB="63500" marR="63500" marL="6350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63500" marB="63500" marR="63500" marL="63500"/>
                </a:tc>
              </a:tr>
              <a:tr h="25146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Step 5. </a:t>
                      </a:r>
                      <a:r>
                        <a:rPr lang="en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Photograph your results!</a:t>
                      </a:r>
                      <a:r>
                        <a:rPr b="1" lang="en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</a:t>
                      </a:r>
                      <a:r>
                        <a:rPr lang="en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Add the Camera block between the Key Press and the RGB LED.  </a:t>
                      </a:r>
                      <a:endParaRPr sz="2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3500" marB="63500" marR="63500" marL="6350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63500" marB="63500" marR="63500" marL="63500"/>
                </a:tc>
              </a:tr>
            </a:tbl>
          </a:graphicData>
        </a:graphic>
      </p:graphicFrame>
      <p:sp>
        <p:nvSpPr>
          <p:cNvPr id="251" name="Shape 251"/>
          <p:cNvSpPr txBox="1"/>
          <p:nvPr/>
        </p:nvSpPr>
        <p:spPr>
          <a:xfrm>
            <a:off x="546286" y="243363"/>
            <a:ext cx="8153400" cy="622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2475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b="1" lang="en" sz="4200">
                <a:solidFill>
                  <a:srgbClr val="08D0C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                                </a:t>
            </a:r>
            <a:endParaRPr b="1" sz="4200">
              <a:solidFill>
                <a:srgbClr val="08D0C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b="1" lang="en" sz="4200">
                <a:solidFill>
                  <a:srgbClr val="08D0C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Challenge 2</a:t>
            </a:r>
            <a:endParaRPr b="1" i="0" sz="4200" u="none" cap="none" strike="noStrike">
              <a:solidFill>
                <a:srgbClr val="08D0C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52" name="Shape 2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39877" y="4161675"/>
            <a:ext cx="3384925" cy="184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Shape 25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13975" y="1940879"/>
            <a:ext cx="1213150" cy="121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Shape 25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23125" y="1940875"/>
            <a:ext cx="1213150" cy="121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Shape 25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932275" y="1940875"/>
            <a:ext cx="1213150" cy="1213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Shape 2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710963" cy="858825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Shape 261"/>
          <p:cNvSpPr txBox="1"/>
          <p:nvPr/>
        </p:nvSpPr>
        <p:spPr>
          <a:xfrm>
            <a:off x="622486" y="243363"/>
            <a:ext cx="8153400" cy="622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24750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b="1" lang="en" sz="4200">
                <a:solidFill>
                  <a:srgbClr val="08D0C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Checks for understanding</a:t>
            </a:r>
            <a:endParaRPr b="1" i="0" sz="4200" u="none" cap="none" strike="noStrike">
              <a:solidFill>
                <a:srgbClr val="08D0C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2" name="Shape 262"/>
          <p:cNvSpPr txBox="1"/>
          <p:nvPr/>
        </p:nvSpPr>
        <p:spPr>
          <a:xfrm>
            <a:off x="219300" y="1661975"/>
            <a:ext cx="8705400" cy="386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81000" lvl="0" marL="4572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elvetica Neue"/>
              <a:buAutoNum type="arabicPeriod"/>
            </a:pPr>
            <a:r>
              <a:rPr b="1" i="1" lang="en" sz="2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makes a shadow move and change shape? </a:t>
            </a:r>
            <a:endParaRPr b="1" i="1" sz="2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lphaUcPeriod"/>
            </a:pPr>
            <a:r>
              <a:rPr i="1" lang="en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Light sensor </a:t>
            </a:r>
            <a:endParaRPr i="1"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lphaUcPeriod"/>
            </a:pPr>
            <a:r>
              <a:rPr i="1" lang="en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RGB LED</a:t>
            </a:r>
            <a:endParaRPr i="1"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lphaUcPeriod"/>
            </a:pPr>
            <a:r>
              <a:rPr i="1" lang="en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RGB LED, Threshold and Inverse functions</a:t>
            </a:r>
            <a:endParaRPr b="1" i="1"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2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810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elvetica Neue"/>
              <a:buAutoNum type="arabicPeriod"/>
            </a:pPr>
            <a:r>
              <a:rPr b="1" i="1" lang="en" sz="2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Based on our experiment, why do you think yellow is the common color for lights?</a:t>
            </a:r>
            <a:endParaRPr b="1" i="1" sz="2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lphaUcPeriod"/>
            </a:pPr>
            <a:r>
              <a:rPr i="1" lang="en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Light Sensor and RGB LED</a:t>
            </a:r>
            <a:endParaRPr i="1"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lphaUcPeriod"/>
            </a:pPr>
            <a:r>
              <a:rPr i="1" lang="en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DC Motors</a:t>
            </a:r>
            <a:endParaRPr i="1"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lphaUcPeriod"/>
            </a:pPr>
            <a:r>
              <a:rPr i="1" lang="en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Light Sensor, Threshold and Inverse functions</a:t>
            </a:r>
            <a:endParaRPr i="1"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Shape 2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710963" cy="858825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Shape 268"/>
          <p:cNvSpPr/>
          <p:nvPr/>
        </p:nvSpPr>
        <p:spPr>
          <a:xfrm>
            <a:off x="581983" y="1743550"/>
            <a:ext cx="8220300" cy="129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87350" lvl="0" marL="5143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Noto Sans Symbols"/>
              <a:buChar char="✓"/>
            </a:pPr>
            <a:r>
              <a:rPr b="1" lang="en" sz="3000">
                <a:latin typeface="Helvetica Neue"/>
                <a:ea typeface="Helvetica Neue"/>
                <a:cs typeface="Helvetica Neue"/>
                <a:sym typeface="Helvetica Neue"/>
              </a:rPr>
              <a:t>Today I learned….</a:t>
            </a:r>
            <a:endParaRPr b="0" i="0" sz="3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Shape 269"/>
          <p:cNvSpPr txBox="1"/>
          <p:nvPr/>
        </p:nvSpPr>
        <p:spPr>
          <a:xfrm>
            <a:off x="546286" y="243363"/>
            <a:ext cx="8153400" cy="622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2475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b="1" lang="en" sz="4000">
                <a:solidFill>
                  <a:srgbClr val="08D0C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                                  </a:t>
            </a:r>
            <a:r>
              <a:rPr b="1" lang="en" sz="3000">
                <a:solidFill>
                  <a:srgbClr val="08D0C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b="1" sz="3000">
              <a:solidFill>
                <a:srgbClr val="08D0C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b="1" lang="en" sz="4200">
                <a:solidFill>
                  <a:srgbClr val="08D0C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Tidy Up/Exit Ticket</a:t>
            </a:r>
            <a:endParaRPr b="1" i="0" sz="4200" u="none" cap="none" strike="noStrike">
              <a:solidFill>
                <a:srgbClr val="08D0C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/>
          <p:nvPr/>
        </p:nvSpPr>
        <p:spPr>
          <a:xfrm>
            <a:off x="0" y="-13447"/>
            <a:ext cx="9144000" cy="1144800"/>
          </a:xfrm>
          <a:prstGeom prst="rect">
            <a:avLst/>
          </a:prstGeom>
          <a:solidFill>
            <a:srgbClr val="08D0C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1" i="1" lang="en" sz="5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Scientific Investigation</a:t>
            </a:r>
            <a:endParaRPr b="1" i="1" sz="50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2" name="Shape 162"/>
          <p:cNvSpPr txBox="1"/>
          <p:nvPr/>
        </p:nvSpPr>
        <p:spPr>
          <a:xfrm>
            <a:off x="0" y="1131350"/>
            <a:ext cx="9114300" cy="105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2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    What time of day is it in different cities of the world?</a:t>
            </a:r>
            <a:endParaRPr b="1" i="1" sz="25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63" name="Shape 1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600" y="1878650"/>
            <a:ext cx="8739495" cy="43697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Shape 1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710963" cy="858825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Shape 169"/>
          <p:cNvSpPr txBox="1"/>
          <p:nvPr/>
        </p:nvSpPr>
        <p:spPr>
          <a:xfrm>
            <a:off x="495300" y="2462274"/>
            <a:ext cx="8153400" cy="622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247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t/>
            </a:r>
            <a:endParaRPr b="1" i="0" sz="4200" u="none" cap="none" strike="noStrike">
              <a:solidFill>
                <a:srgbClr val="08D0C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0" name="Shape 170"/>
          <p:cNvSpPr/>
          <p:nvPr/>
        </p:nvSpPr>
        <p:spPr>
          <a:xfrm>
            <a:off x="-533400" y="1253900"/>
            <a:ext cx="9144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857250" lvl="0" marL="177165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2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How do light and shadow affect our everyday lives?</a:t>
            </a:r>
            <a:endParaRPr b="1" i="1" sz="25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3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1" name="Shape 171"/>
          <p:cNvSpPr txBox="1"/>
          <p:nvPr/>
        </p:nvSpPr>
        <p:spPr>
          <a:xfrm>
            <a:off x="622486" y="319563"/>
            <a:ext cx="8153400" cy="622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24750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b="1" lang="en" sz="4200">
                <a:solidFill>
                  <a:srgbClr val="08D0C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Mini-lesson</a:t>
            </a:r>
            <a:endParaRPr b="1" i="0" sz="4200" u="none" cap="none" strike="noStrike">
              <a:solidFill>
                <a:srgbClr val="08D0C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72" name="Shape 17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8100" y="1808000"/>
            <a:ext cx="8316802" cy="4678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/>
          <p:nvPr/>
        </p:nvSpPr>
        <p:spPr>
          <a:xfrm>
            <a:off x="0" y="0"/>
            <a:ext cx="9144000" cy="1144800"/>
          </a:xfrm>
          <a:prstGeom prst="rect">
            <a:avLst/>
          </a:prstGeom>
          <a:solidFill>
            <a:srgbClr val="08D0C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b="1" lang="en" sz="37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Keywords</a:t>
            </a:r>
            <a:endParaRPr b="1" i="0" sz="37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8" name="Shape 178"/>
          <p:cNvSpPr txBox="1"/>
          <p:nvPr/>
        </p:nvSpPr>
        <p:spPr>
          <a:xfrm>
            <a:off x="620875" y="2351353"/>
            <a:ext cx="8228700" cy="185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683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Helvetica Neue"/>
              <a:buChar char="●"/>
            </a:pPr>
            <a:r>
              <a:rPr lang="en" sz="2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Shadow</a:t>
            </a:r>
            <a:endParaRPr sz="2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83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Helvetica Neue"/>
              <a:buChar char="●"/>
            </a:pPr>
            <a:r>
              <a:rPr lang="en" sz="2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Light</a:t>
            </a:r>
            <a:endParaRPr sz="2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83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Helvetica Neue"/>
              <a:buChar char="●"/>
            </a:pPr>
            <a:r>
              <a:rPr lang="en" sz="2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Solar power</a:t>
            </a:r>
            <a:endParaRPr sz="2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83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Helvetica Neue"/>
              <a:buChar char="●"/>
            </a:pPr>
            <a:r>
              <a:rPr lang="en" sz="2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Opaque</a:t>
            </a:r>
            <a:endParaRPr sz="2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83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Helvetica Neue"/>
              <a:buChar char="●"/>
            </a:pPr>
            <a:r>
              <a:rPr lang="en" sz="2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Clear</a:t>
            </a:r>
            <a:endParaRPr sz="2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683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Helvetica Neue"/>
              <a:buChar char="●"/>
            </a:pPr>
            <a:r>
              <a:rPr lang="en" sz="2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Pollution</a:t>
            </a:r>
            <a:endParaRPr sz="2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t/>
            </a:r>
            <a:endParaRPr b="1" i="0" sz="2500" u="none" cap="none" strike="noStrike">
              <a:solidFill>
                <a:srgbClr val="86868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9" name="Shape 179"/>
          <p:cNvSpPr/>
          <p:nvPr/>
        </p:nvSpPr>
        <p:spPr>
          <a:xfrm>
            <a:off x="41575" y="1356725"/>
            <a:ext cx="8821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85725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1" lang="en" sz="2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Match or define keywords in your workbook</a:t>
            </a:r>
            <a:endParaRPr b="1" i="1" sz="25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3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Shape 18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710963" cy="858825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Shape 185"/>
          <p:cNvSpPr txBox="1"/>
          <p:nvPr/>
        </p:nvSpPr>
        <p:spPr>
          <a:xfrm>
            <a:off x="478486" y="713438"/>
            <a:ext cx="8153400" cy="622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24750">
            <a:no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</a:pPr>
            <a:r>
              <a:t/>
            </a:r>
            <a:endParaRPr b="1" sz="4200">
              <a:solidFill>
                <a:srgbClr val="08D0C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</a:pPr>
            <a:r>
              <a:rPr b="1" lang="en" sz="4200">
                <a:solidFill>
                  <a:srgbClr val="08D0C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Let’s Discuss</a:t>
            </a:r>
            <a:endParaRPr b="1" sz="4200">
              <a:solidFill>
                <a:srgbClr val="08D0C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t/>
            </a:r>
            <a:endParaRPr b="1" sz="3000">
              <a:solidFill>
                <a:srgbClr val="08D0C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6" name="Shape 186"/>
          <p:cNvSpPr txBox="1"/>
          <p:nvPr/>
        </p:nvSpPr>
        <p:spPr>
          <a:xfrm>
            <a:off x="250325" y="1685500"/>
            <a:ext cx="87054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810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elvetica Neue"/>
              <a:buAutoNum type="arabicPeriod"/>
            </a:pPr>
            <a:r>
              <a:rPr b="1" i="1" lang="en" sz="2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How do shadows appear?</a:t>
            </a:r>
            <a:endParaRPr b="1" i="1" sz="2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b="1" i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lphaUcPeriod"/>
            </a:pPr>
            <a:r>
              <a:rPr i="1" lang="en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shadow appears</a:t>
            </a:r>
            <a:r>
              <a:rPr b="1" i="1" lang="en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i="1" lang="en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because it’s dark outside</a:t>
            </a:r>
            <a:endParaRPr i="1"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B.  A shadow appears because and </a:t>
            </a:r>
            <a:r>
              <a:rPr i="1" lang="en" sz="2000">
                <a:solidFill>
                  <a:schemeClr val="dk1"/>
                </a:solidFill>
                <a:highlight>
                  <a:srgbClr val="FFFFFF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object is between light and a surface</a:t>
            </a:r>
            <a:endParaRPr i="1"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45720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C. A shadow appears because it’s daytime</a:t>
            </a:r>
            <a:endParaRPr i="1"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2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2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2. In your workbook or with a partner, record, discuss, or share the relationship between the sun’s movement and shadows.</a:t>
            </a:r>
            <a:endParaRPr b="1"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Shape 19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710963" cy="858825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Shape 192"/>
          <p:cNvSpPr txBox="1"/>
          <p:nvPr/>
        </p:nvSpPr>
        <p:spPr>
          <a:xfrm>
            <a:off x="622486" y="319563"/>
            <a:ext cx="8153400" cy="622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24750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b="1" lang="en" sz="4200">
                <a:solidFill>
                  <a:srgbClr val="08D0C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</a:t>
            </a:r>
            <a:r>
              <a:rPr b="1" lang="en" sz="4200">
                <a:solidFill>
                  <a:srgbClr val="08D0C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orked Example</a:t>
            </a:r>
            <a:endParaRPr b="1" i="0" sz="4200" u="none" cap="none" strike="noStrike">
              <a:solidFill>
                <a:srgbClr val="08D0C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3" name="Shape 193"/>
          <p:cNvSpPr txBox="1"/>
          <p:nvPr/>
        </p:nvSpPr>
        <p:spPr>
          <a:xfrm>
            <a:off x="1143000" y="31540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58585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194" name="Shape 194"/>
          <p:cNvGraphicFramePr/>
          <p:nvPr/>
        </p:nvGraphicFramePr>
        <p:xfrm>
          <a:off x="822942" y="137161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{6A04C03B-9D5F-459F-B949-36FB74D9F2B4}</a:tableStyleId>
              </a:tblPr>
              <a:tblGrid>
                <a:gridCol w="4341250"/>
                <a:gridCol w="3156850"/>
              </a:tblGrid>
              <a:tr h="17567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Step 1. </a:t>
                      </a:r>
                      <a:r>
                        <a:rPr lang="en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Turn on and pair:</a:t>
                      </a:r>
                      <a:endParaRPr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-355600" lvl="0" marL="457200" marR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2000"/>
                        <a:buFont typeface="Helvetica Neue"/>
                        <a:buChar char="●"/>
                      </a:pPr>
                      <a:r>
                        <a:rPr lang="en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 RGB LED</a:t>
                      </a:r>
                      <a:endParaRPr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8100" marB="58100" marR="58100" marL="5810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8100" marB="58100" marR="58100" marL="58100"/>
                </a:tc>
              </a:tr>
              <a:tr h="14271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Step 2. </a:t>
                      </a:r>
                      <a:r>
                        <a:rPr lang="en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Drag the </a:t>
                      </a:r>
                      <a:r>
                        <a:rPr lang="en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RGB LED</a:t>
                      </a:r>
                      <a:r>
                        <a:rPr lang="en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block onto the </a:t>
                      </a:r>
                      <a:r>
                        <a:rPr lang="en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Workspace</a:t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8100" marB="58100" marR="58100" marL="5810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8100" marB="58100" marR="58100" marL="58100"/>
                </a:tc>
              </a:tr>
              <a:tr h="18452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Step 3. </a:t>
                      </a:r>
                      <a:r>
                        <a:rPr lang="en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Add a Key Press block and a Toggle block to the Workspace. Place the Toggle between the Key Press and RGB LED.</a:t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8100" marB="58100" marR="58100" marL="5810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58100" marB="58100" marR="58100" marL="58100"/>
                </a:tc>
              </a:tr>
            </a:tbl>
          </a:graphicData>
        </a:graphic>
      </p:graphicFrame>
      <p:pic>
        <p:nvPicPr>
          <p:cNvPr id="195" name="Shape 19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34825" y="1530650"/>
            <a:ext cx="1228725" cy="14896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Shape 19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37525" y="3228714"/>
            <a:ext cx="1423332" cy="1092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Shape 19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67082" y="4857625"/>
            <a:ext cx="2364210" cy="1092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Shape 20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710963" cy="8588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03" name="Shape 203"/>
          <p:cNvGraphicFramePr/>
          <p:nvPr/>
        </p:nvGraphicFramePr>
        <p:xfrm>
          <a:off x="822926" y="13715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{6A04C03B-9D5F-459F-B949-36FB74D9F2B4}</a:tableStyleId>
              </a:tblPr>
              <a:tblGrid>
                <a:gridCol w="3749050"/>
                <a:gridCol w="3749050"/>
              </a:tblGrid>
              <a:tr h="25262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Step 1.</a:t>
                      </a:r>
                      <a:r>
                        <a:rPr lang="en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</a:t>
                      </a:r>
                      <a:r>
                        <a:rPr lang="en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Using the system created, add a Cycle Brightness block to the Workspace</a:t>
                      </a:r>
                      <a:endParaRPr sz="2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3500" marB="63500" marR="63500" marL="6350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63500" marB="63500" marR="63500" marL="63500"/>
                </a:tc>
              </a:tr>
              <a:tr h="250292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Step 2. </a:t>
                      </a:r>
                      <a:r>
                        <a:rPr lang="en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Add the Cycle Brightness between the Toggle and the RGB LED</a:t>
                      </a:r>
                      <a:endParaRPr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63500" marB="63500" marR="63500" marL="6350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63500" marB="63500" marR="63500" marL="63500"/>
                </a:tc>
              </a:tr>
            </a:tbl>
          </a:graphicData>
        </a:graphic>
      </p:graphicFrame>
      <p:sp>
        <p:nvSpPr>
          <p:cNvPr id="204" name="Shape 204"/>
          <p:cNvSpPr txBox="1"/>
          <p:nvPr/>
        </p:nvSpPr>
        <p:spPr>
          <a:xfrm>
            <a:off x="546286" y="243363"/>
            <a:ext cx="8153400" cy="622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24750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b="1" lang="en" sz="4200">
                <a:solidFill>
                  <a:srgbClr val="08D0C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Challenge 1</a:t>
            </a:r>
            <a:endParaRPr b="1" i="0" sz="4200" u="none" cap="none" strike="noStrike">
              <a:solidFill>
                <a:srgbClr val="08D0C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05" name="Shape 205"/>
          <p:cNvPicPr preferRelativeResize="0"/>
          <p:nvPr/>
        </p:nvPicPr>
        <p:blipFill rotWithShape="1">
          <a:blip r:embed="rId4">
            <a:alphaModFix/>
          </a:blip>
          <a:srcRect b="50735" l="25153" r="59785" t="31677"/>
          <a:stretch/>
        </p:blipFill>
        <p:spPr>
          <a:xfrm>
            <a:off x="5188325" y="1557511"/>
            <a:ext cx="2549725" cy="168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Shape 20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00838" y="4356338"/>
            <a:ext cx="2924675" cy="12998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Shape 2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710963" cy="8588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12" name="Shape 212"/>
          <p:cNvGraphicFramePr/>
          <p:nvPr/>
        </p:nvGraphicFramePr>
        <p:xfrm>
          <a:off x="822934" y="13716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{6A04C03B-9D5F-459F-B949-36FB74D9F2B4}</a:tableStyleId>
              </a:tblPr>
              <a:tblGrid>
                <a:gridCol w="3749075"/>
                <a:gridCol w="3749075"/>
              </a:tblGrid>
              <a:tr h="2331325">
                <a:tc>
                  <a:txBody>
                    <a:bodyPr>
                      <a:noAutofit/>
                    </a:bodyPr>
                    <a:lstStyle/>
                    <a:p>
                      <a:pPr indent="0" lvl="0" marL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b="1" lang="en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Step 3.</a:t>
                      </a:r>
                      <a:r>
                        <a:rPr lang="en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Place the ping-pong ball in the middle of the table. Place the RGB LED above the ball, slightly to the right.</a:t>
                      </a:r>
                      <a:endParaRPr b="1" sz="2000" u="none" cap="none" strike="noStrike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63500" marB="63500" marR="63500" marL="6350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63500" marB="63500" marR="63500" marL="63500"/>
                </a:tc>
              </a:tr>
              <a:tr h="26978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Step </a:t>
                      </a:r>
                      <a:r>
                        <a:rPr b="1" lang="en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4</a:t>
                      </a:r>
                      <a:r>
                        <a:rPr lang="en" sz="2000" u="none" cap="none" strike="noStrike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. </a:t>
                      </a:r>
                      <a:r>
                        <a:rPr lang="en" sz="20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Change the brightness of the RGB LED. </a:t>
                      </a:r>
                      <a:endParaRPr sz="2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3500" marB="63500" marR="63500" marL="63500" anchor="ctr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0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63500" marB="63500" marR="63500" marL="63500"/>
                </a:tc>
              </a:tr>
            </a:tbl>
          </a:graphicData>
        </a:graphic>
      </p:graphicFrame>
      <p:sp>
        <p:nvSpPr>
          <p:cNvPr id="213" name="Shape 213"/>
          <p:cNvSpPr txBox="1"/>
          <p:nvPr/>
        </p:nvSpPr>
        <p:spPr>
          <a:xfrm>
            <a:off x="470086" y="319563"/>
            <a:ext cx="8153400" cy="622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24750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b="1" lang="en" sz="4200">
                <a:solidFill>
                  <a:srgbClr val="08D0C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Challenge 1</a:t>
            </a:r>
            <a:endParaRPr b="1" i="0" sz="4200" u="none" cap="none" strike="noStrike">
              <a:solidFill>
                <a:srgbClr val="08D0C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14" name="Shape 2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29663" y="1522363"/>
            <a:ext cx="1856900" cy="1856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Shape 2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40213" y="3874950"/>
            <a:ext cx="2235825" cy="223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Shape 2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710963" cy="858825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Shape 221"/>
          <p:cNvSpPr txBox="1"/>
          <p:nvPr/>
        </p:nvSpPr>
        <p:spPr>
          <a:xfrm>
            <a:off x="764336" y="777688"/>
            <a:ext cx="8153400" cy="622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24750">
            <a:no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</a:pPr>
            <a:r>
              <a:rPr b="1" lang="en" sz="4200">
                <a:solidFill>
                  <a:srgbClr val="08D0C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Checks for understanding</a:t>
            </a:r>
            <a:endParaRPr b="1" sz="4200">
              <a:solidFill>
                <a:srgbClr val="08D0C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t/>
            </a:r>
            <a:endParaRPr b="1" sz="3000">
              <a:solidFill>
                <a:srgbClr val="08D0C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2" name="Shape 222"/>
          <p:cNvSpPr txBox="1"/>
          <p:nvPr/>
        </p:nvSpPr>
        <p:spPr>
          <a:xfrm>
            <a:off x="438600" y="2486975"/>
            <a:ext cx="87054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2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810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elvetica Neue"/>
              <a:buAutoNum type="arabicPeriod"/>
            </a:pPr>
            <a:r>
              <a:rPr b="1" i="1" lang="en" sz="2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Does the brightness of the light affect the shadow created? </a:t>
            </a:r>
            <a:endParaRPr b="1" i="1" sz="2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lphaUcPeriod"/>
            </a:pPr>
            <a:r>
              <a:rPr i="1" lang="en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Yes</a:t>
            </a:r>
            <a:endParaRPr i="1"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lphaUcPeriod"/>
            </a:pPr>
            <a:r>
              <a:rPr i="1" lang="en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</a:t>
            </a:r>
            <a:endParaRPr i="1"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lphaUcPeriod"/>
            </a:pPr>
            <a:r>
              <a:rPr i="1" lang="en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Sometimes</a:t>
            </a:r>
            <a:endParaRPr i="1"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24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2. Does the position of the light affect the shadow	     created?</a:t>
            </a:r>
            <a:endParaRPr b="1" i="1" sz="2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lphaUcPeriod"/>
            </a:pPr>
            <a:r>
              <a:rPr i="1" lang="en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Yes</a:t>
            </a:r>
            <a:endParaRPr i="1"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lphaUcPeriod"/>
            </a:pPr>
            <a:r>
              <a:rPr i="1" lang="en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</a:t>
            </a:r>
            <a:endParaRPr i="1"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Helvetica Neue"/>
              <a:buAutoNum type="alphaUcPeriod"/>
            </a:pPr>
            <a:r>
              <a:rPr i="1" lang="en" sz="2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Sometimes</a:t>
            </a:r>
            <a:endParaRPr i="1" sz="2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4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0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